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7"/>
  </p:notesMasterIdLst>
  <p:sldIdLst>
    <p:sldId id="257" r:id="rId5"/>
    <p:sldId id="258" r:id="rId6"/>
  </p:sldIdLst>
  <p:sldSz cx="51206400" cy="32918400"/>
  <p:notesSz cx="7102475" cy="8991600"/>
  <p:defaultTextStyle>
    <a:defPPr>
      <a:defRPr lang="en-US"/>
    </a:defPPr>
    <a:lvl1pPr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5pPr>
    <a:lvl6pPr marL="2286000" algn="l" defTabSz="914400" rtl="0" eaLnBrk="1" latinLnBrk="0" hangingPunct="1">
      <a:defRPr sz="8600" kern="1200">
        <a:solidFill>
          <a:schemeClr val="tx1"/>
        </a:solidFill>
        <a:latin typeface="Arial" panose="020B0604020202020204" pitchFamily="34" charset="0"/>
        <a:ea typeface="+mn-ea"/>
        <a:cs typeface="+mn-cs"/>
      </a:defRPr>
    </a:lvl6pPr>
    <a:lvl7pPr marL="2743200" algn="l" defTabSz="914400" rtl="0" eaLnBrk="1" latinLnBrk="0" hangingPunct="1">
      <a:defRPr sz="8600" kern="1200">
        <a:solidFill>
          <a:schemeClr val="tx1"/>
        </a:solidFill>
        <a:latin typeface="Arial" panose="020B0604020202020204" pitchFamily="34" charset="0"/>
        <a:ea typeface="+mn-ea"/>
        <a:cs typeface="+mn-cs"/>
      </a:defRPr>
    </a:lvl7pPr>
    <a:lvl8pPr marL="3200400" algn="l" defTabSz="914400" rtl="0" eaLnBrk="1" latinLnBrk="0" hangingPunct="1">
      <a:defRPr sz="8600" kern="1200">
        <a:solidFill>
          <a:schemeClr val="tx1"/>
        </a:solidFill>
        <a:latin typeface="Arial" panose="020B0604020202020204" pitchFamily="34" charset="0"/>
        <a:ea typeface="+mn-ea"/>
        <a:cs typeface="+mn-cs"/>
      </a:defRPr>
    </a:lvl8pPr>
    <a:lvl9pPr marL="3657600" algn="l" defTabSz="914400" rtl="0" eaLnBrk="1" latinLnBrk="0" hangingPunct="1">
      <a:defRPr sz="86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612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29"/>
    <a:srgbClr val="08733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560B5A-7BA9-4E9B-B5EB-9A124F08816B}" v="1443" dt="2024-01-27T14:32:05.0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61"/>
    <p:restoredTop sz="94310" autoAdjust="0"/>
  </p:normalViewPr>
  <p:slideViewPr>
    <p:cSldViewPr>
      <p:cViewPr>
        <p:scale>
          <a:sx n="20" d="100"/>
          <a:sy n="20" d="100"/>
        </p:scale>
        <p:origin x="1380" y="288"/>
      </p:cViewPr>
      <p:guideLst>
        <p:guide orient="horz" pos="10368"/>
        <p:guide pos="161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5" d="100"/>
        <a:sy n="25" d="100"/>
      </p:scale>
      <p:origin x="0" y="0"/>
    </p:cViewPr>
  </p:sorterViewPr>
  <p:notesViewPr>
    <p:cSldViewPr>
      <p:cViewPr varScale="1">
        <p:scale>
          <a:sx n="101" d="100"/>
          <a:sy n="101" d="100"/>
        </p:scale>
        <p:origin x="4168"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asor, Zachary" userId="b1f87e1f-1c59-4e68-86c3-0a8834eccfa2" providerId="ADAL" clId="{E2560B5A-7BA9-4E9B-B5EB-9A124F08816B}"/>
    <pc:docChg chg="undo redo custSel delSld modSld">
      <pc:chgData name="Leasor, Zachary" userId="b1f87e1f-1c59-4e68-86c3-0a8834eccfa2" providerId="ADAL" clId="{E2560B5A-7BA9-4E9B-B5EB-9A124F08816B}" dt="2024-01-27T14:46:05.565" v="7024" actId="948"/>
      <pc:docMkLst>
        <pc:docMk/>
      </pc:docMkLst>
      <pc:sldChg chg="del">
        <pc:chgData name="Leasor, Zachary" userId="b1f87e1f-1c59-4e68-86c3-0a8834eccfa2" providerId="ADAL" clId="{E2560B5A-7BA9-4E9B-B5EB-9A124F08816B}" dt="2024-01-27T14:16:11.760" v="6468" actId="47"/>
        <pc:sldMkLst>
          <pc:docMk/>
          <pc:sldMk cId="0" sldId="256"/>
        </pc:sldMkLst>
      </pc:sldChg>
      <pc:sldChg chg="addSp delSp modSp mod">
        <pc:chgData name="Leasor, Zachary" userId="b1f87e1f-1c59-4e68-86c3-0a8834eccfa2" providerId="ADAL" clId="{E2560B5A-7BA9-4E9B-B5EB-9A124F08816B}" dt="2024-01-27T14:46:05.565" v="7024" actId="948"/>
        <pc:sldMkLst>
          <pc:docMk/>
          <pc:sldMk cId="3303315434" sldId="257"/>
        </pc:sldMkLst>
        <pc:spChg chg="add del mod">
          <ac:chgData name="Leasor, Zachary" userId="b1f87e1f-1c59-4e68-86c3-0a8834eccfa2" providerId="ADAL" clId="{E2560B5A-7BA9-4E9B-B5EB-9A124F08816B}" dt="2024-01-27T13:00:06.243" v="4756"/>
          <ac:spMkLst>
            <pc:docMk/>
            <pc:sldMk cId="3303315434" sldId="257"/>
            <ac:spMk id="3" creationId="{D8E54F99-4EAE-39DC-D25B-280FF8F91EB8}"/>
          </ac:spMkLst>
        </pc:spChg>
        <pc:spChg chg="add del mod">
          <ac:chgData name="Leasor, Zachary" userId="b1f87e1f-1c59-4e68-86c3-0a8834eccfa2" providerId="ADAL" clId="{E2560B5A-7BA9-4E9B-B5EB-9A124F08816B}" dt="2024-01-27T13:01:45.595" v="4762" actId="478"/>
          <ac:spMkLst>
            <pc:docMk/>
            <pc:sldMk cId="3303315434" sldId="257"/>
            <ac:spMk id="4" creationId="{1FB13154-F0D9-C5E0-D278-2D72B5045034}"/>
          </ac:spMkLst>
        </pc:spChg>
        <pc:spChg chg="add mod">
          <ac:chgData name="Leasor, Zachary" userId="b1f87e1f-1c59-4e68-86c3-0a8834eccfa2" providerId="ADAL" clId="{E2560B5A-7BA9-4E9B-B5EB-9A124F08816B}" dt="2024-01-27T14:45:52.129" v="7022" actId="1036"/>
          <ac:spMkLst>
            <pc:docMk/>
            <pc:sldMk cId="3303315434" sldId="257"/>
            <ac:spMk id="5" creationId="{C0F0574C-D746-C8CD-AD69-9AD71E5CD818}"/>
          </ac:spMkLst>
        </pc:spChg>
        <pc:spChg chg="add mod">
          <ac:chgData name="Leasor, Zachary" userId="b1f87e1f-1c59-4e68-86c3-0a8834eccfa2" providerId="ADAL" clId="{E2560B5A-7BA9-4E9B-B5EB-9A124F08816B}" dt="2024-01-27T13:59:40.041" v="6319" actId="1036"/>
          <ac:spMkLst>
            <pc:docMk/>
            <pc:sldMk cId="3303315434" sldId="257"/>
            <ac:spMk id="6" creationId="{CACD4563-C164-DF42-4689-E0403C869FD2}"/>
          </ac:spMkLst>
        </pc:spChg>
        <pc:spChg chg="del">
          <ac:chgData name="Leasor, Zachary" userId="b1f87e1f-1c59-4e68-86c3-0a8834eccfa2" providerId="ADAL" clId="{E2560B5A-7BA9-4E9B-B5EB-9A124F08816B}" dt="2024-01-25T14:56:04.591" v="1308"/>
          <ac:spMkLst>
            <pc:docMk/>
            <pc:sldMk cId="3303315434" sldId="257"/>
            <ac:spMk id="12" creationId="{AA849D14-12F9-F680-CA72-3FBE73C1D823}"/>
          </ac:spMkLst>
        </pc:spChg>
        <pc:spChg chg="add mod">
          <ac:chgData name="Leasor, Zachary" userId="b1f87e1f-1c59-4e68-86c3-0a8834eccfa2" providerId="ADAL" clId="{E2560B5A-7BA9-4E9B-B5EB-9A124F08816B}" dt="2024-01-27T13:59:40.041" v="6319" actId="1036"/>
          <ac:spMkLst>
            <pc:docMk/>
            <pc:sldMk cId="3303315434" sldId="257"/>
            <ac:spMk id="17" creationId="{9E7DDF94-9309-59DD-4E61-C84C5345D66F}"/>
          </ac:spMkLst>
        </pc:spChg>
        <pc:spChg chg="add del mod">
          <ac:chgData name="Leasor, Zachary" userId="b1f87e1f-1c59-4e68-86c3-0a8834eccfa2" providerId="ADAL" clId="{E2560B5A-7BA9-4E9B-B5EB-9A124F08816B}" dt="2024-01-25T14:56:09.523" v="1310"/>
          <ac:spMkLst>
            <pc:docMk/>
            <pc:sldMk cId="3303315434" sldId="257"/>
            <ac:spMk id="19" creationId="{D62307ED-5F3B-FB94-4CF7-3DF5EF06DB44}"/>
          </ac:spMkLst>
        </pc:spChg>
        <pc:spChg chg="add del mod">
          <ac:chgData name="Leasor, Zachary" userId="b1f87e1f-1c59-4e68-86c3-0a8834eccfa2" providerId="ADAL" clId="{E2560B5A-7BA9-4E9B-B5EB-9A124F08816B}" dt="2024-01-25T14:56:17.750" v="1312"/>
          <ac:spMkLst>
            <pc:docMk/>
            <pc:sldMk cId="3303315434" sldId="257"/>
            <ac:spMk id="21" creationId="{48DE394B-28E2-DD22-454F-FAB0C9A5B7DC}"/>
          </ac:spMkLst>
        </pc:spChg>
        <pc:spChg chg="add del mod">
          <ac:chgData name="Leasor, Zachary" userId="b1f87e1f-1c59-4e68-86c3-0a8834eccfa2" providerId="ADAL" clId="{E2560B5A-7BA9-4E9B-B5EB-9A124F08816B}" dt="2024-01-25T14:57:43.336" v="1316" actId="478"/>
          <ac:spMkLst>
            <pc:docMk/>
            <pc:sldMk cId="3303315434" sldId="257"/>
            <ac:spMk id="23" creationId="{EFBA4869-1D0B-8D19-FB06-5911CEC35125}"/>
          </ac:spMkLst>
        </pc:spChg>
        <pc:spChg chg="add mod">
          <ac:chgData name="Leasor, Zachary" userId="b1f87e1f-1c59-4e68-86c3-0a8834eccfa2" providerId="ADAL" clId="{E2560B5A-7BA9-4E9B-B5EB-9A124F08816B}" dt="2024-01-27T14:22:11.775" v="6478" actId="1037"/>
          <ac:spMkLst>
            <pc:docMk/>
            <pc:sldMk cId="3303315434" sldId="257"/>
            <ac:spMk id="24" creationId="{ABD8B8BA-46D9-14FE-9827-F396464F43D4}"/>
          </ac:spMkLst>
        </pc:spChg>
        <pc:spChg chg="add mod">
          <ac:chgData name="Leasor, Zachary" userId="b1f87e1f-1c59-4e68-86c3-0a8834eccfa2" providerId="ADAL" clId="{E2560B5A-7BA9-4E9B-B5EB-9A124F08816B}" dt="2024-01-27T14:22:11.775" v="6478" actId="1037"/>
          <ac:spMkLst>
            <pc:docMk/>
            <pc:sldMk cId="3303315434" sldId="257"/>
            <ac:spMk id="25" creationId="{4274B5D3-9074-AA83-0163-4DA19B06F6A3}"/>
          </ac:spMkLst>
        </pc:spChg>
        <pc:spChg chg="add mod">
          <ac:chgData name="Leasor, Zachary" userId="b1f87e1f-1c59-4e68-86c3-0a8834eccfa2" providerId="ADAL" clId="{E2560B5A-7BA9-4E9B-B5EB-9A124F08816B}" dt="2024-01-27T14:22:11.775" v="6478" actId="1037"/>
          <ac:spMkLst>
            <pc:docMk/>
            <pc:sldMk cId="3303315434" sldId="257"/>
            <ac:spMk id="29" creationId="{5C462724-8030-2556-2169-7BC1DC7EB608}"/>
          </ac:spMkLst>
        </pc:spChg>
        <pc:spChg chg="add del mod">
          <ac:chgData name="Leasor, Zachary" userId="b1f87e1f-1c59-4e68-86c3-0a8834eccfa2" providerId="ADAL" clId="{E2560B5A-7BA9-4E9B-B5EB-9A124F08816B}" dt="2024-01-25T15:38:25.112" v="2720"/>
          <ac:spMkLst>
            <pc:docMk/>
            <pc:sldMk cId="3303315434" sldId="257"/>
            <ac:spMk id="31" creationId="{BED900B0-A8D1-6BF2-CF76-3D890F3474A5}"/>
          </ac:spMkLst>
        </pc:spChg>
        <pc:spChg chg="mod">
          <ac:chgData name="Leasor, Zachary" userId="b1f87e1f-1c59-4e68-86c3-0a8834eccfa2" providerId="ADAL" clId="{E2560B5A-7BA9-4E9B-B5EB-9A124F08816B}" dt="2024-01-25T15:12:17.717" v="1537" actId="1038"/>
          <ac:spMkLst>
            <pc:docMk/>
            <pc:sldMk cId="3303315434" sldId="257"/>
            <ac:spMk id="33" creationId="{431A677F-1A3B-A642-8E5C-82E72C9E2B74}"/>
          </ac:spMkLst>
        </pc:spChg>
        <pc:spChg chg="mod">
          <ac:chgData name="Leasor, Zachary" userId="b1f87e1f-1c59-4e68-86c3-0a8834eccfa2" providerId="ADAL" clId="{E2560B5A-7BA9-4E9B-B5EB-9A124F08816B}" dt="2024-01-25T15:12:37.281" v="1543" actId="1037"/>
          <ac:spMkLst>
            <pc:docMk/>
            <pc:sldMk cId="3303315434" sldId="257"/>
            <ac:spMk id="34" creationId="{25B2EFCD-9780-AC48-BC2D-1F494FC1F9E6}"/>
          </ac:spMkLst>
        </pc:spChg>
        <pc:spChg chg="mod">
          <ac:chgData name="Leasor, Zachary" userId="b1f87e1f-1c59-4e68-86c3-0a8834eccfa2" providerId="ADAL" clId="{E2560B5A-7BA9-4E9B-B5EB-9A124F08816B}" dt="2024-01-27T14:32:05.085" v="6501"/>
          <ac:spMkLst>
            <pc:docMk/>
            <pc:sldMk cId="3303315434" sldId="257"/>
            <ac:spMk id="35" creationId="{578D499F-1C16-144F-82CA-D28F0E89D1CC}"/>
          </ac:spMkLst>
        </pc:spChg>
        <pc:spChg chg="mod">
          <ac:chgData name="Leasor, Zachary" userId="b1f87e1f-1c59-4e68-86c3-0a8834eccfa2" providerId="ADAL" clId="{E2560B5A-7BA9-4E9B-B5EB-9A124F08816B}" dt="2024-01-27T14:18:38.403" v="6473" actId="1036"/>
          <ac:spMkLst>
            <pc:docMk/>
            <pc:sldMk cId="3303315434" sldId="257"/>
            <ac:spMk id="36" creationId="{4BDA02E6-1478-CB46-BDC7-FE07C87757C7}"/>
          </ac:spMkLst>
        </pc:spChg>
        <pc:spChg chg="mod">
          <ac:chgData name="Leasor, Zachary" userId="b1f87e1f-1c59-4e68-86c3-0a8834eccfa2" providerId="ADAL" clId="{E2560B5A-7BA9-4E9B-B5EB-9A124F08816B}" dt="2024-01-27T14:46:05.565" v="7024" actId="948"/>
          <ac:spMkLst>
            <pc:docMk/>
            <pc:sldMk cId="3303315434" sldId="257"/>
            <ac:spMk id="37" creationId="{E25BBC09-06EB-4040-B91A-1799B557F33F}"/>
          </ac:spMkLst>
        </pc:spChg>
        <pc:spChg chg="mod">
          <ac:chgData name="Leasor, Zachary" userId="b1f87e1f-1c59-4e68-86c3-0a8834eccfa2" providerId="ADAL" clId="{E2560B5A-7BA9-4E9B-B5EB-9A124F08816B}" dt="2024-01-27T14:18:45.567" v="6474" actId="1035"/>
          <ac:spMkLst>
            <pc:docMk/>
            <pc:sldMk cId="3303315434" sldId="257"/>
            <ac:spMk id="38" creationId="{45E29657-AF96-D648-B49C-93367A039C82}"/>
          </ac:spMkLst>
        </pc:spChg>
        <pc:spChg chg="mod">
          <ac:chgData name="Leasor, Zachary" userId="b1f87e1f-1c59-4e68-86c3-0a8834eccfa2" providerId="ADAL" clId="{E2560B5A-7BA9-4E9B-B5EB-9A124F08816B}" dt="2024-01-27T13:59:40.041" v="6319" actId="1036"/>
          <ac:spMkLst>
            <pc:docMk/>
            <pc:sldMk cId="3303315434" sldId="257"/>
            <ac:spMk id="40" creationId="{8542A888-ADBF-2641-AA37-30869EE81E92}"/>
          </ac:spMkLst>
        </pc:spChg>
        <pc:spChg chg="mod">
          <ac:chgData name="Leasor, Zachary" userId="b1f87e1f-1c59-4e68-86c3-0a8834eccfa2" providerId="ADAL" clId="{E2560B5A-7BA9-4E9B-B5EB-9A124F08816B}" dt="2024-01-27T14:15:28.242" v="6464" actId="1038"/>
          <ac:spMkLst>
            <pc:docMk/>
            <pc:sldMk cId="3303315434" sldId="257"/>
            <ac:spMk id="41" creationId="{CA75A1F6-AB9D-9C4A-A017-147D0E7EB2E1}"/>
          </ac:spMkLst>
        </pc:spChg>
        <pc:spChg chg="mod">
          <ac:chgData name="Leasor, Zachary" userId="b1f87e1f-1c59-4e68-86c3-0a8834eccfa2" providerId="ADAL" clId="{E2560B5A-7BA9-4E9B-B5EB-9A124F08816B}" dt="2024-01-27T14:43:40.636" v="7017" actId="20577"/>
          <ac:spMkLst>
            <pc:docMk/>
            <pc:sldMk cId="3303315434" sldId="257"/>
            <ac:spMk id="42" creationId="{4A29C1DE-4E7C-3B4A-9A6D-4D4CA17A6DB8}"/>
          </ac:spMkLst>
        </pc:spChg>
        <pc:spChg chg="mod">
          <ac:chgData name="Leasor, Zachary" userId="b1f87e1f-1c59-4e68-86c3-0a8834eccfa2" providerId="ADAL" clId="{E2560B5A-7BA9-4E9B-B5EB-9A124F08816B}" dt="2024-01-27T14:14:34.862" v="6444" actId="1038"/>
          <ac:spMkLst>
            <pc:docMk/>
            <pc:sldMk cId="3303315434" sldId="257"/>
            <ac:spMk id="43" creationId="{B43EB2B1-AACF-EC49-80B4-087E349B5943}"/>
          </ac:spMkLst>
        </pc:spChg>
        <pc:spChg chg="mod">
          <ac:chgData name="Leasor, Zachary" userId="b1f87e1f-1c59-4e68-86c3-0a8834eccfa2" providerId="ADAL" clId="{E2560B5A-7BA9-4E9B-B5EB-9A124F08816B}" dt="2024-01-27T14:33:57.415" v="6502" actId="948"/>
          <ac:spMkLst>
            <pc:docMk/>
            <pc:sldMk cId="3303315434" sldId="257"/>
            <ac:spMk id="44" creationId="{B94132EE-CF65-D64D-B307-AC6A3BF7A8D0}"/>
          </ac:spMkLst>
        </pc:spChg>
        <pc:spChg chg="mod">
          <ac:chgData name="Leasor, Zachary" userId="b1f87e1f-1c59-4e68-86c3-0a8834eccfa2" providerId="ADAL" clId="{E2560B5A-7BA9-4E9B-B5EB-9A124F08816B}" dt="2024-01-27T14:22:11.775" v="6478" actId="1037"/>
          <ac:spMkLst>
            <pc:docMk/>
            <pc:sldMk cId="3303315434" sldId="257"/>
            <ac:spMk id="45" creationId="{D6AC257D-5FBF-5E40-B433-FC76FFF16DA4}"/>
          </ac:spMkLst>
        </pc:spChg>
        <pc:spChg chg="del">
          <ac:chgData name="Leasor, Zachary" userId="b1f87e1f-1c59-4e68-86c3-0a8834eccfa2" providerId="ADAL" clId="{E2560B5A-7BA9-4E9B-B5EB-9A124F08816B}" dt="2024-01-25T14:41:29.194" v="371" actId="478"/>
          <ac:spMkLst>
            <pc:docMk/>
            <pc:sldMk cId="3303315434" sldId="257"/>
            <ac:spMk id="46" creationId="{ED90C97B-BD6B-B54B-9B1E-B3F16897340A}"/>
          </ac:spMkLst>
        </pc:spChg>
        <pc:spChg chg="add mod">
          <ac:chgData name="Leasor, Zachary" userId="b1f87e1f-1c59-4e68-86c3-0a8834eccfa2" providerId="ADAL" clId="{E2560B5A-7BA9-4E9B-B5EB-9A124F08816B}" dt="2024-01-27T14:22:11.775" v="6478" actId="1037"/>
          <ac:spMkLst>
            <pc:docMk/>
            <pc:sldMk cId="3303315434" sldId="257"/>
            <ac:spMk id="47" creationId="{93C9D91E-0AA9-5DBA-E1A6-385F1EF45257}"/>
          </ac:spMkLst>
        </pc:spChg>
        <pc:spChg chg="add del mod">
          <ac:chgData name="Leasor, Zachary" userId="b1f87e1f-1c59-4e68-86c3-0a8834eccfa2" providerId="ADAL" clId="{E2560B5A-7BA9-4E9B-B5EB-9A124F08816B}" dt="2024-01-25T16:05:20.731" v="3961" actId="478"/>
          <ac:spMkLst>
            <pc:docMk/>
            <pc:sldMk cId="3303315434" sldId="257"/>
            <ac:spMk id="48" creationId="{D5761333-0141-85E5-D082-2E8F640AEF70}"/>
          </ac:spMkLst>
        </pc:spChg>
        <pc:spChg chg="add mod">
          <ac:chgData name="Leasor, Zachary" userId="b1f87e1f-1c59-4e68-86c3-0a8834eccfa2" providerId="ADAL" clId="{E2560B5A-7BA9-4E9B-B5EB-9A124F08816B}" dt="2024-01-27T14:22:11.775" v="6478" actId="1037"/>
          <ac:spMkLst>
            <pc:docMk/>
            <pc:sldMk cId="3303315434" sldId="257"/>
            <ac:spMk id="49" creationId="{CA194DCF-0BE9-7157-8CF3-6AE38692BF65}"/>
          </ac:spMkLst>
        </pc:spChg>
        <pc:spChg chg="add mod">
          <ac:chgData name="Leasor, Zachary" userId="b1f87e1f-1c59-4e68-86c3-0a8834eccfa2" providerId="ADAL" clId="{E2560B5A-7BA9-4E9B-B5EB-9A124F08816B}" dt="2024-01-27T14:22:11.775" v="6478" actId="1037"/>
          <ac:spMkLst>
            <pc:docMk/>
            <pc:sldMk cId="3303315434" sldId="257"/>
            <ac:spMk id="50" creationId="{B013D6E4-EF56-F34D-3D0E-4434947EB0C0}"/>
          </ac:spMkLst>
        </pc:spChg>
        <pc:spChg chg="add del">
          <ac:chgData name="Leasor, Zachary" userId="b1f87e1f-1c59-4e68-86c3-0a8834eccfa2" providerId="ADAL" clId="{E2560B5A-7BA9-4E9B-B5EB-9A124F08816B}" dt="2024-01-25T21:38:57.105" v="4700" actId="478"/>
          <ac:spMkLst>
            <pc:docMk/>
            <pc:sldMk cId="3303315434" sldId="257"/>
            <ac:spMk id="52" creationId="{6B2926D8-8AA7-39AA-BB44-BC5E7779ADF5}"/>
          </ac:spMkLst>
        </pc:spChg>
        <pc:spChg chg="mod">
          <ac:chgData name="Leasor, Zachary" userId="b1f87e1f-1c59-4e68-86c3-0a8834eccfa2" providerId="ADAL" clId="{E2560B5A-7BA9-4E9B-B5EB-9A124F08816B}" dt="2024-01-27T13:59:40.041" v="6319" actId="1036"/>
          <ac:spMkLst>
            <pc:docMk/>
            <pc:sldMk cId="3303315434" sldId="257"/>
            <ac:spMk id="56" creationId="{46DC2FCD-7A9D-882F-84F6-F83FF1CCA01A}"/>
          </ac:spMkLst>
        </pc:spChg>
        <pc:spChg chg="mod">
          <ac:chgData name="Leasor, Zachary" userId="b1f87e1f-1c59-4e68-86c3-0a8834eccfa2" providerId="ADAL" clId="{E2560B5A-7BA9-4E9B-B5EB-9A124F08816B}" dt="2024-01-27T13:59:40.041" v="6319" actId="1036"/>
          <ac:spMkLst>
            <pc:docMk/>
            <pc:sldMk cId="3303315434" sldId="257"/>
            <ac:spMk id="57" creationId="{E695C5F8-BE92-70C0-D523-F5237470FD40}"/>
          </ac:spMkLst>
        </pc:spChg>
        <pc:grpChg chg="add mod">
          <ac:chgData name="Leasor, Zachary" userId="b1f87e1f-1c59-4e68-86c3-0a8834eccfa2" providerId="ADAL" clId="{E2560B5A-7BA9-4E9B-B5EB-9A124F08816B}" dt="2024-01-27T14:45:52.129" v="7022" actId="1036"/>
          <ac:grpSpMkLst>
            <pc:docMk/>
            <pc:sldMk cId="3303315434" sldId="257"/>
            <ac:grpSpMk id="53" creationId="{4CCCD741-836A-2A18-9846-5F4AEE84534A}"/>
          </ac:grpSpMkLst>
        </pc:grpChg>
        <pc:graphicFrameChg chg="add del mod">
          <ac:chgData name="Leasor, Zachary" userId="b1f87e1f-1c59-4e68-86c3-0a8834eccfa2" providerId="ADAL" clId="{E2560B5A-7BA9-4E9B-B5EB-9A124F08816B}" dt="2024-01-25T21:54:42.500" v="4733"/>
          <ac:graphicFrameMkLst>
            <pc:docMk/>
            <pc:sldMk cId="3303315434" sldId="257"/>
            <ac:graphicFrameMk id="58" creationId="{F538A674-D8D4-F6E4-5188-E24EB56C27D4}"/>
          </ac:graphicFrameMkLst>
        </pc:graphicFrameChg>
        <pc:picChg chg="mod">
          <ac:chgData name="Leasor, Zachary" userId="b1f87e1f-1c59-4e68-86c3-0a8834eccfa2" providerId="ADAL" clId="{E2560B5A-7BA9-4E9B-B5EB-9A124F08816B}" dt="2024-01-25T14:59:38.396" v="1339" actId="14100"/>
          <ac:picMkLst>
            <pc:docMk/>
            <pc:sldMk cId="3303315434" sldId="257"/>
            <ac:picMk id="2" creationId="{4A51C26C-DCCA-36ED-5FA9-40661E3582CC}"/>
          </ac:picMkLst>
        </pc:picChg>
        <pc:picChg chg="add mod ord">
          <ac:chgData name="Leasor, Zachary" userId="b1f87e1f-1c59-4e68-86c3-0a8834eccfa2" providerId="ADAL" clId="{E2560B5A-7BA9-4E9B-B5EB-9A124F08816B}" dt="2024-01-27T13:59:40.041" v="6319" actId="1036"/>
          <ac:picMkLst>
            <pc:docMk/>
            <pc:sldMk cId="3303315434" sldId="257"/>
            <ac:picMk id="16" creationId="{AD27BC89-3567-2A99-8E3B-621BAC0B7497}"/>
          </ac:picMkLst>
        </pc:picChg>
        <pc:picChg chg="add del mod">
          <ac:chgData name="Leasor, Zachary" userId="b1f87e1f-1c59-4e68-86c3-0a8834eccfa2" providerId="ADAL" clId="{E2560B5A-7BA9-4E9B-B5EB-9A124F08816B}" dt="2024-01-25T14:56:07.431" v="1309" actId="478"/>
          <ac:picMkLst>
            <pc:docMk/>
            <pc:sldMk cId="3303315434" sldId="257"/>
            <ac:picMk id="18" creationId="{7DFA092E-6BE8-ECBB-D794-BECE9B8F3E9B}"/>
          </ac:picMkLst>
        </pc:picChg>
        <pc:picChg chg="add del mod">
          <ac:chgData name="Leasor, Zachary" userId="b1f87e1f-1c59-4e68-86c3-0a8834eccfa2" providerId="ADAL" clId="{E2560B5A-7BA9-4E9B-B5EB-9A124F08816B}" dt="2024-01-25T14:56:15.985" v="1311" actId="478"/>
          <ac:picMkLst>
            <pc:docMk/>
            <pc:sldMk cId="3303315434" sldId="257"/>
            <ac:picMk id="20" creationId="{2BF1F862-5B80-9CD7-772E-B3D41E3AE2E8}"/>
          </ac:picMkLst>
        </pc:picChg>
        <pc:picChg chg="add del mod">
          <ac:chgData name="Leasor, Zachary" userId="b1f87e1f-1c59-4e68-86c3-0a8834eccfa2" providerId="ADAL" clId="{E2560B5A-7BA9-4E9B-B5EB-9A124F08816B}" dt="2024-01-25T14:57:40.873" v="1315" actId="478"/>
          <ac:picMkLst>
            <pc:docMk/>
            <pc:sldMk cId="3303315434" sldId="257"/>
            <ac:picMk id="22" creationId="{4D06BC62-3C23-AEE0-2C02-98A0CA7C4D8C}"/>
          </ac:picMkLst>
        </pc:picChg>
        <pc:picChg chg="add mod">
          <ac:chgData name="Leasor, Zachary" userId="b1f87e1f-1c59-4e68-86c3-0a8834eccfa2" providerId="ADAL" clId="{E2560B5A-7BA9-4E9B-B5EB-9A124F08816B}" dt="2024-01-27T14:22:11.775" v="6478" actId="1037"/>
          <ac:picMkLst>
            <pc:docMk/>
            <pc:sldMk cId="3303315434" sldId="257"/>
            <ac:picMk id="26" creationId="{D0AF53AD-E54C-A669-6E4C-0BE1AC93FEFD}"/>
          </ac:picMkLst>
        </pc:picChg>
        <pc:picChg chg="add mod modCrop">
          <ac:chgData name="Leasor, Zachary" userId="b1f87e1f-1c59-4e68-86c3-0a8834eccfa2" providerId="ADAL" clId="{E2560B5A-7BA9-4E9B-B5EB-9A124F08816B}" dt="2024-01-27T14:35:57.019" v="6505" actId="1037"/>
          <ac:picMkLst>
            <pc:docMk/>
            <pc:sldMk cId="3303315434" sldId="257"/>
            <ac:picMk id="27" creationId="{0635FB4C-1315-B021-FF7B-88D18742812A}"/>
          </ac:picMkLst>
        </pc:picChg>
        <pc:picChg chg="add mod">
          <ac:chgData name="Leasor, Zachary" userId="b1f87e1f-1c59-4e68-86c3-0a8834eccfa2" providerId="ADAL" clId="{E2560B5A-7BA9-4E9B-B5EB-9A124F08816B}" dt="2024-01-27T14:22:11.775" v="6478" actId="1037"/>
          <ac:picMkLst>
            <pc:docMk/>
            <pc:sldMk cId="3303315434" sldId="257"/>
            <ac:picMk id="28" creationId="{54CA5576-0EE4-0597-F43A-135D64705C92}"/>
          </ac:picMkLst>
        </pc:picChg>
        <pc:picChg chg="add mod ord modCrop">
          <ac:chgData name="Leasor, Zachary" userId="b1f87e1f-1c59-4e68-86c3-0a8834eccfa2" providerId="ADAL" clId="{E2560B5A-7BA9-4E9B-B5EB-9A124F08816B}" dt="2024-01-27T14:22:11.775" v="6478" actId="1037"/>
          <ac:picMkLst>
            <pc:docMk/>
            <pc:sldMk cId="3303315434" sldId="257"/>
            <ac:picMk id="30" creationId="{D1D80615-D8D5-C304-3B1E-1CB9FB082BB6}"/>
          </ac:picMkLst>
        </pc:picChg>
        <pc:picChg chg="mod">
          <ac:chgData name="Leasor, Zachary" userId="b1f87e1f-1c59-4e68-86c3-0a8834eccfa2" providerId="ADAL" clId="{E2560B5A-7BA9-4E9B-B5EB-9A124F08816B}" dt="2024-01-27T13:59:40.041" v="6319" actId="1036"/>
          <ac:picMkLst>
            <pc:docMk/>
            <pc:sldMk cId="3303315434" sldId="257"/>
            <ac:picMk id="54" creationId="{4C7A061E-B392-CD7A-D1D8-E339FA8D1A29}"/>
          </ac:picMkLst>
        </pc:picChg>
        <pc:picChg chg="mod">
          <ac:chgData name="Leasor, Zachary" userId="b1f87e1f-1c59-4e68-86c3-0a8834eccfa2" providerId="ADAL" clId="{E2560B5A-7BA9-4E9B-B5EB-9A124F08816B}" dt="2024-01-27T13:59:40.041" v="6319" actId="1036"/>
          <ac:picMkLst>
            <pc:docMk/>
            <pc:sldMk cId="3303315434" sldId="257"/>
            <ac:picMk id="55" creationId="{DFCB8FDA-05D0-2882-10D7-B29452631525}"/>
          </ac:picMkLst>
        </pc:picChg>
        <pc:picChg chg="add mod">
          <ac:chgData name="Leasor, Zachary" userId="b1f87e1f-1c59-4e68-86c3-0a8834eccfa2" providerId="ADAL" clId="{E2560B5A-7BA9-4E9B-B5EB-9A124F08816B}" dt="2024-01-27T13:59:40.041" v="6319" actId="1036"/>
          <ac:picMkLst>
            <pc:docMk/>
            <pc:sldMk cId="3303315434" sldId="257"/>
            <ac:picMk id="59" creationId="{6C57ECEA-2315-BB2A-05F4-583DFD338E8C}"/>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thoma\Documents\GitHub\Drought-Research\Poster\Poster%20Graphs.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80" b="0" i="0" u="none" strike="noStrike" kern="1200" spc="0" baseline="0">
                <a:solidFill>
                  <a:schemeClr val="tx1">
                    <a:lumMod val="65000"/>
                    <a:lumOff val="35000"/>
                  </a:schemeClr>
                </a:solidFill>
                <a:latin typeface="+mn-lt"/>
                <a:ea typeface="+mn-ea"/>
                <a:cs typeface="+mn-cs"/>
              </a:defRPr>
            </a:pPr>
            <a:r>
              <a:rPr lang="en-US"/>
              <a:t>24 Year Standard Precipitation Index Across Missouri</a:t>
            </a:r>
          </a:p>
        </c:rich>
      </c:tx>
      <c:overlay val="0"/>
      <c:spPr>
        <a:noFill/>
        <a:ln>
          <a:noFill/>
        </a:ln>
        <a:effectLst/>
      </c:spPr>
      <c:txPr>
        <a:bodyPr rot="0" spcFirstLastPara="1" vertOverflow="ellipsis" vert="horz" wrap="square" anchor="ctr" anchorCtr="1"/>
        <a:lstStyle/>
        <a:p>
          <a:pPr>
            <a:defRPr sz="288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NW MO (Corning, Atchison County)</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Sheet1!$A$2:$A$292</c:f>
              <c:numCache>
                <c:formatCode>m/d/yyyy</c:formatCode>
                <c:ptCount val="291"/>
                <c:pt idx="0">
                  <c:v>36586</c:v>
                </c:pt>
                <c:pt idx="1">
                  <c:v>36617</c:v>
                </c:pt>
                <c:pt idx="2">
                  <c:v>36647</c:v>
                </c:pt>
                <c:pt idx="3">
                  <c:v>36678</c:v>
                </c:pt>
                <c:pt idx="4">
                  <c:v>36708</c:v>
                </c:pt>
                <c:pt idx="5">
                  <c:v>36739</c:v>
                </c:pt>
                <c:pt idx="6">
                  <c:v>36770</c:v>
                </c:pt>
                <c:pt idx="7">
                  <c:v>36800</c:v>
                </c:pt>
                <c:pt idx="8">
                  <c:v>36831</c:v>
                </c:pt>
                <c:pt idx="9">
                  <c:v>36861</c:v>
                </c:pt>
                <c:pt idx="10">
                  <c:v>36892</c:v>
                </c:pt>
                <c:pt idx="11">
                  <c:v>36923</c:v>
                </c:pt>
                <c:pt idx="12">
                  <c:v>36951</c:v>
                </c:pt>
                <c:pt idx="13">
                  <c:v>36982</c:v>
                </c:pt>
                <c:pt idx="14">
                  <c:v>37012</c:v>
                </c:pt>
                <c:pt idx="15">
                  <c:v>37043</c:v>
                </c:pt>
                <c:pt idx="16">
                  <c:v>37073</c:v>
                </c:pt>
                <c:pt idx="17">
                  <c:v>37104</c:v>
                </c:pt>
                <c:pt idx="18">
                  <c:v>37135</c:v>
                </c:pt>
                <c:pt idx="19">
                  <c:v>37165</c:v>
                </c:pt>
                <c:pt idx="20">
                  <c:v>37196</c:v>
                </c:pt>
                <c:pt idx="21">
                  <c:v>37226</c:v>
                </c:pt>
                <c:pt idx="22">
                  <c:v>37257</c:v>
                </c:pt>
                <c:pt idx="23">
                  <c:v>37288</c:v>
                </c:pt>
                <c:pt idx="24">
                  <c:v>37316</c:v>
                </c:pt>
                <c:pt idx="25">
                  <c:v>37347</c:v>
                </c:pt>
                <c:pt idx="26">
                  <c:v>37377</c:v>
                </c:pt>
                <c:pt idx="27">
                  <c:v>37408</c:v>
                </c:pt>
                <c:pt idx="28">
                  <c:v>37438</c:v>
                </c:pt>
                <c:pt idx="29">
                  <c:v>37469</c:v>
                </c:pt>
                <c:pt idx="30">
                  <c:v>37500</c:v>
                </c:pt>
                <c:pt idx="31">
                  <c:v>37530</c:v>
                </c:pt>
                <c:pt idx="32">
                  <c:v>37561</c:v>
                </c:pt>
                <c:pt idx="33">
                  <c:v>37591</c:v>
                </c:pt>
                <c:pt idx="34">
                  <c:v>37622</c:v>
                </c:pt>
                <c:pt idx="35">
                  <c:v>37653</c:v>
                </c:pt>
                <c:pt idx="36">
                  <c:v>37681</c:v>
                </c:pt>
                <c:pt idx="37">
                  <c:v>37712</c:v>
                </c:pt>
                <c:pt idx="38">
                  <c:v>37742</c:v>
                </c:pt>
                <c:pt idx="39">
                  <c:v>37773</c:v>
                </c:pt>
                <c:pt idx="40">
                  <c:v>37803</c:v>
                </c:pt>
                <c:pt idx="41">
                  <c:v>37834</c:v>
                </c:pt>
                <c:pt idx="42">
                  <c:v>37865</c:v>
                </c:pt>
                <c:pt idx="43">
                  <c:v>37895</c:v>
                </c:pt>
                <c:pt idx="44">
                  <c:v>37926</c:v>
                </c:pt>
                <c:pt idx="45">
                  <c:v>37956</c:v>
                </c:pt>
                <c:pt idx="46">
                  <c:v>37987</c:v>
                </c:pt>
                <c:pt idx="47">
                  <c:v>38018</c:v>
                </c:pt>
                <c:pt idx="48">
                  <c:v>38047</c:v>
                </c:pt>
                <c:pt idx="49">
                  <c:v>38078</c:v>
                </c:pt>
                <c:pt idx="50">
                  <c:v>38108</c:v>
                </c:pt>
                <c:pt idx="51">
                  <c:v>38139</c:v>
                </c:pt>
                <c:pt idx="52">
                  <c:v>38169</c:v>
                </c:pt>
                <c:pt idx="53">
                  <c:v>38200</c:v>
                </c:pt>
                <c:pt idx="54">
                  <c:v>38231</c:v>
                </c:pt>
                <c:pt idx="55">
                  <c:v>38261</c:v>
                </c:pt>
                <c:pt idx="56">
                  <c:v>38292</c:v>
                </c:pt>
                <c:pt idx="57">
                  <c:v>38322</c:v>
                </c:pt>
                <c:pt idx="58">
                  <c:v>38353</c:v>
                </c:pt>
                <c:pt idx="59">
                  <c:v>38384</c:v>
                </c:pt>
                <c:pt idx="60">
                  <c:v>38412</c:v>
                </c:pt>
                <c:pt idx="61">
                  <c:v>38443</c:v>
                </c:pt>
                <c:pt idx="62">
                  <c:v>38473</c:v>
                </c:pt>
                <c:pt idx="63">
                  <c:v>38504</c:v>
                </c:pt>
                <c:pt idx="64">
                  <c:v>38534</c:v>
                </c:pt>
                <c:pt idx="65">
                  <c:v>38565</c:v>
                </c:pt>
                <c:pt idx="66">
                  <c:v>38596</c:v>
                </c:pt>
                <c:pt idx="67">
                  <c:v>38626</c:v>
                </c:pt>
                <c:pt idx="68">
                  <c:v>38657</c:v>
                </c:pt>
                <c:pt idx="69">
                  <c:v>38687</c:v>
                </c:pt>
                <c:pt idx="70">
                  <c:v>38718</c:v>
                </c:pt>
                <c:pt idx="71">
                  <c:v>38749</c:v>
                </c:pt>
                <c:pt idx="72">
                  <c:v>38777</c:v>
                </c:pt>
                <c:pt idx="73">
                  <c:v>38808</c:v>
                </c:pt>
                <c:pt idx="74">
                  <c:v>38838</c:v>
                </c:pt>
                <c:pt idx="75">
                  <c:v>38869</c:v>
                </c:pt>
                <c:pt idx="76">
                  <c:v>38899</c:v>
                </c:pt>
                <c:pt idx="77">
                  <c:v>38930</c:v>
                </c:pt>
                <c:pt idx="78">
                  <c:v>38961</c:v>
                </c:pt>
                <c:pt idx="79">
                  <c:v>38991</c:v>
                </c:pt>
                <c:pt idx="80">
                  <c:v>39022</c:v>
                </c:pt>
                <c:pt idx="81">
                  <c:v>39052</c:v>
                </c:pt>
                <c:pt idx="82">
                  <c:v>39083</c:v>
                </c:pt>
                <c:pt idx="83">
                  <c:v>39114</c:v>
                </c:pt>
                <c:pt idx="84">
                  <c:v>39142</c:v>
                </c:pt>
                <c:pt idx="85">
                  <c:v>39173</c:v>
                </c:pt>
                <c:pt idx="86">
                  <c:v>39203</c:v>
                </c:pt>
                <c:pt idx="87">
                  <c:v>39234</c:v>
                </c:pt>
                <c:pt idx="88">
                  <c:v>39264</c:v>
                </c:pt>
                <c:pt idx="89">
                  <c:v>39295</c:v>
                </c:pt>
                <c:pt idx="90">
                  <c:v>39326</c:v>
                </c:pt>
                <c:pt idx="91">
                  <c:v>39356</c:v>
                </c:pt>
                <c:pt idx="92">
                  <c:v>39387</c:v>
                </c:pt>
                <c:pt idx="93">
                  <c:v>39417</c:v>
                </c:pt>
                <c:pt idx="94">
                  <c:v>39448</c:v>
                </c:pt>
                <c:pt idx="95">
                  <c:v>39479</c:v>
                </c:pt>
                <c:pt idx="96">
                  <c:v>39508</c:v>
                </c:pt>
                <c:pt idx="97">
                  <c:v>39539</c:v>
                </c:pt>
                <c:pt idx="98">
                  <c:v>39569</c:v>
                </c:pt>
                <c:pt idx="99">
                  <c:v>39600</c:v>
                </c:pt>
                <c:pt idx="100">
                  <c:v>39630</c:v>
                </c:pt>
                <c:pt idx="101">
                  <c:v>39661</c:v>
                </c:pt>
                <c:pt idx="102">
                  <c:v>39692</c:v>
                </c:pt>
                <c:pt idx="103">
                  <c:v>39722</c:v>
                </c:pt>
                <c:pt idx="104">
                  <c:v>39753</c:v>
                </c:pt>
                <c:pt idx="105">
                  <c:v>39783</c:v>
                </c:pt>
                <c:pt idx="106">
                  <c:v>39814</c:v>
                </c:pt>
                <c:pt idx="107">
                  <c:v>39845</c:v>
                </c:pt>
                <c:pt idx="108">
                  <c:v>39873</c:v>
                </c:pt>
                <c:pt idx="109">
                  <c:v>39904</c:v>
                </c:pt>
                <c:pt idx="110">
                  <c:v>39934</c:v>
                </c:pt>
                <c:pt idx="111">
                  <c:v>39965</c:v>
                </c:pt>
                <c:pt idx="112">
                  <c:v>39995</c:v>
                </c:pt>
                <c:pt idx="113">
                  <c:v>40026</c:v>
                </c:pt>
                <c:pt idx="114">
                  <c:v>40057</c:v>
                </c:pt>
                <c:pt idx="115">
                  <c:v>40087</c:v>
                </c:pt>
                <c:pt idx="116">
                  <c:v>40118</c:v>
                </c:pt>
                <c:pt idx="117">
                  <c:v>40148</c:v>
                </c:pt>
                <c:pt idx="118">
                  <c:v>40179</c:v>
                </c:pt>
                <c:pt idx="119">
                  <c:v>40210</c:v>
                </c:pt>
                <c:pt idx="120">
                  <c:v>40238</c:v>
                </c:pt>
                <c:pt idx="121">
                  <c:v>40269</c:v>
                </c:pt>
                <c:pt idx="122">
                  <c:v>40299</c:v>
                </c:pt>
                <c:pt idx="123">
                  <c:v>40330</c:v>
                </c:pt>
                <c:pt idx="124">
                  <c:v>40360</c:v>
                </c:pt>
                <c:pt idx="125">
                  <c:v>40391</c:v>
                </c:pt>
                <c:pt idx="126">
                  <c:v>40422</c:v>
                </c:pt>
                <c:pt idx="127">
                  <c:v>40452</c:v>
                </c:pt>
                <c:pt idx="128">
                  <c:v>40483</c:v>
                </c:pt>
                <c:pt idx="129">
                  <c:v>40513</c:v>
                </c:pt>
                <c:pt idx="130">
                  <c:v>40544</c:v>
                </c:pt>
                <c:pt idx="131">
                  <c:v>40575</c:v>
                </c:pt>
                <c:pt idx="132">
                  <c:v>40603</c:v>
                </c:pt>
                <c:pt idx="133">
                  <c:v>40634</c:v>
                </c:pt>
                <c:pt idx="134">
                  <c:v>40664</c:v>
                </c:pt>
                <c:pt idx="135">
                  <c:v>40695</c:v>
                </c:pt>
                <c:pt idx="136">
                  <c:v>40725</c:v>
                </c:pt>
                <c:pt idx="137">
                  <c:v>40756</c:v>
                </c:pt>
                <c:pt idx="138">
                  <c:v>40787</c:v>
                </c:pt>
                <c:pt idx="139">
                  <c:v>40817</c:v>
                </c:pt>
                <c:pt idx="140">
                  <c:v>40848</c:v>
                </c:pt>
                <c:pt idx="141">
                  <c:v>40878</c:v>
                </c:pt>
                <c:pt idx="142">
                  <c:v>40909</c:v>
                </c:pt>
                <c:pt idx="143">
                  <c:v>40940</c:v>
                </c:pt>
                <c:pt idx="144">
                  <c:v>40969</c:v>
                </c:pt>
                <c:pt idx="145">
                  <c:v>41000</c:v>
                </c:pt>
                <c:pt idx="146">
                  <c:v>41030</c:v>
                </c:pt>
                <c:pt idx="147">
                  <c:v>41061</c:v>
                </c:pt>
                <c:pt idx="148">
                  <c:v>41091</c:v>
                </c:pt>
                <c:pt idx="149">
                  <c:v>41122</c:v>
                </c:pt>
                <c:pt idx="150">
                  <c:v>41153</c:v>
                </c:pt>
                <c:pt idx="151">
                  <c:v>41183</c:v>
                </c:pt>
                <c:pt idx="152">
                  <c:v>41214</c:v>
                </c:pt>
                <c:pt idx="153">
                  <c:v>41244</c:v>
                </c:pt>
                <c:pt idx="154">
                  <c:v>41275</c:v>
                </c:pt>
                <c:pt idx="155">
                  <c:v>41306</c:v>
                </c:pt>
                <c:pt idx="156">
                  <c:v>41334</c:v>
                </c:pt>
                <c:pt idx="157">
                  <c:v>41365</c:v>
                </c:pt>
                <c:pt idx="158">
                  <c:v>41395</c:v>
                </c:pt>
                <c:pt idx="159">
                  <c:v>41426</c:v>
                </c:pt>
                <c:pt idx="160">
                  <c:v>41456</c:v>
                </c:pt>
                <c:pt idx="161">
                  <c:v>41487</c:v>
                </c:pt>
                <c:pt idx="162">
                  <c:v>41518</c:v>
                </c:pt>
                <c:pt idx="163">
                  <c:v>41548</c:v>
                </c:pt>
                <c:pt idx="164">
                  <c:v>41579</c:v>
                </c:pt>
                <c:pt idx="165">
                  <c:v>41609</c:v>
                </c:pt>
                <c:pt idx="166">
                  <c:v>41640</c:v>
                </c:pt>
                <c:pt idx="167">
                  <c:v>41671</c:v>
                </c:pt>
                <c:pt idx="168">
                  <c:v>41699</c:v>
                </c:pt>
                <c:pt idx="169">
                  <c:v>41730</c:v>
                </c:pt>
                <c:pt idx="170">
                  <c:v>41760</c:v>
                </c:pt>
                <c:pt idx="171">
                  <c:v>41791</c:v>
                </c:pt>
                <c:pt idx="172">
                  <c:v>41821</c:v>
                </c:pt>
                <c:pt idx="173">
                  <c:v>41852</c:v>
                </c:pt>
                <c:pt idx="174">
                  <c:v>41883</c:v>
                </c:pt>
                <c:pt idx="175">
                  <c:v>41913</c:v>
                </c:pt>
                <c:pt idx="176">
                  <c:v>41944</c:v>
                </c:pt>
                <c:pt idx="177">
                  <c:v>41974</c:v>
                </c:pt>
                <c:pt idx="178">
                  <c:v>42005</c:v>
                </c:pt>
                <c:pt idx="179">
                  <c:v>42036</c:v>
                </c:pt>
                <c:pt idx="180">
                  <c:v>42064</c:v>
                </c:pt>
                <c:pt idx="181">
                  <c:v>42095</c:v>
                </c:pt>
                <c:pt idx="182">
                  <c:v>42125</c:v>
                </c:pt>
                <c:pt idx="183">
                  <c:v>42156</c:v>
                </c:pt>
                <c:pt idx="184">
                  <c:v>42186</c:v>
                </c:pt>
                <c:pt idx="185">
                  <c:v>42217</c:v>
                </c:pt>
                <c:pt idx="186">
                  <c:v>42248</c:v>
                </c:pt>
                <c:pt idx="187">
                  <c:v>42278</c:v>
                </c:pt>
                <c:pt idx="188">
                  <c:v>42309</c:v>
                </c:pt>
                <c:pt idx="189">
                  <c:v>42339</c:v>
                </c:pt>
                <c:pt idx="190">
                  <c:v>42370</c:v>
                </c:pt>
                <c:pt idx="191">
                  <c:v>42401</c:v>
                </c:pt>
                <c:pt idx="192">
                  <c:v>42430</c:v>
                </c:pt>
                <c:pt idx="193">
                  <c:v>42461</c:v>
                </c:pt>
                <c:pt idx="194">
                  <c:v>42491</c:v>
                </c:pt>
                <c:pt idx="195">
                  <c:v>42522</c:v>
                </c:pt>
                <c:pt idx="196">
                  <c:v>42552</c:v>
                </c:pt>
                <c:pt idx="197">
                  <c:v>42583</c:v>
                </c:pt>
                <c:pt idx="198">
                  <c:v>42614</c:v>
                </c:pt>
                <c:pt idx="199">
                  <c:v>42644</c:v>
                </c:pt>
                <c:pt idx="200">
                  <c:v>42675</c:v>
                </c:pt>
                <c:pt idx="201">
                  <c:v>42705</c:v>
                </c:pt>
                <c:pt idx="202">
                  <c:v>42736</c:v>
                </c:pt>
                <c:pt idx="203">
                  <c:v>42767</c:v>
                </c:pt>
                <c:pt idx="204">
                  <c:v>42795</c:v>
                </c:pt>
                <c:pt idx="205">
                  <c:v>42826</c:v>
                </c:pt>
                <c:pt idx="206">
                  <c:v>42856</c:v>
                </c:pt>
                <c:pt idx="207">
                  <c:v>42887</c:v>
                </c:pt>
                <c:pt idx="208">
                  <c:v>42917</c:v>
                </c:pt>
                <c:pt idx="209">
                  <c:v>42948</c:v>
                </c:pt>
                <c:pt idx="210">
                  <c:v>42979</c:v>
                </c:pt>
                <c:pt idx="211">
                  <c:v>43009</c:v>
                </c:pt>
                <c:pt idx="212">
                  <c:v>43040</c:v>
                </c:pt>
                <c:pt idx="213">
                  <c:v>43070</c:v>
                </c:pt>
                <c:pt idx="214">
                  <c:v>43101</c:v>
                </c:pt>
                <c:pt idx="215">
                  <c:v>43132</c:v>
                </c:pt>
                <c:pt idx="216">
                  <c:v>43160</c:v>
                </c:pt>
                <c:pt idx="217">
                  <c:v>43191</c:v>
                </c:pt>
                <c:pt idx="218">
                  <c:v>43221</c:v>
                </c:pt>
                <c:pt idx="219">
                  <c:v>43252</c:v>
                </c:pt>
                <c:pt idx="220">
                  <c:v>43282</c:v>
                </c:pt>
                <c:pt idx="221">
                  <c:v>43313</c:v>
                </c:pt>
                <c:pt idx="222">
                  <c:v>43344</c:v>
                </c:pt>
                <c:pt idx="223">
                  <c:v>43374</c:v>
                </c:pt>
                <c:pt idx="224">
                  <c:v>43405</c:v>
                </c:pt>
                <c:pt idx="225">
                  <c:v>43435</c:v>
                </c:pt>
                <c:pt idx="226">
                  <c:v>43466</c:v>
                </c:pt>
                <c:pt idx="227">
                  <c:v>43497</c:v>
                </c:pt>
                <c:pt idx="228">
                  <c:v>43525</c:v>
                </c:pt>
                <c:pt idx="229">
                  <c:v>43556</c:v>
                </c:pt>
                <c:pt idx="230">
                  <c:v>43586</c:v>
                </c:pt>
                <c:pt idx="231">
                  <c:v>43617</c:v>
                </c:pt>
                <c:pt idx="232">
                  <c:v>43647</c:v>
                </c:pt>
                <c:pt idx="233">
                  <c:v>43678</c:v>
                </c:pt>
                <c:pt idx="234">
                  <c:v>43709</c:v>
                </c:pt>
                <c:pt idx="235">
                  <c:v>43739</c:v>
                </c:pt>
                <c:pt idx="236">
                  <c:v>43770</c:v>
                </c:pt>
                <c:pt idx="237">
                  <c:v>43800</c:v>
                </c:pt>
                <c:pt idx="238">
                  <c:v>43831</c:v>
                </c:pt>
                <c:pt idx="239">
                  <c:v>43862</c:v>
                </c:pt>
                <c:pt idx="240">
                  <c:v>43891</c:v>
                </c:pt>
                <c:pt idx="241">
                  <c:v>43922</c:v>
                </c:pt>
                <c:pt idx="242">
                  <c:v>43952</c:v>
                </c:pt>
                <c:pt idx="243">
                  <c:v>43983</c:v>
                </c:pt>
                <c:pt idx="244">
                  <c:v>44013</c:v>
                </c:pt>
                <c:pt idx="245">
                  <c:v>44044</c:v>
                </c:pt>
                <c:pt idx="246">
                  <c:v>44075</c:v>
                </c:pt>
                <c:pt idx="247">
                  <c:v>44105</c:v>
                </c:pt>
                <c:pt idx="248">
                  <c:v>44136</c:v>
                </c:pt>
                <c:pt idx="249">
                  <c:v>44166</c:v>
                </c:pt>
                <c:pt idx="250">
                  <c:v>44197</c:v>
                </c:pt>
                <c:pt idx="251">
                  <c:v>44228</c:v>
                </c:pt>
                <c:pt idx="252">
                  <c:v>44256</c:v>
                </c:pt>
                <c:pt idx="253">
                  <c:v>44287</c:v>
                </c:pt>
                <c:pt idx="254">
                  <c:v>44317</c:v>
                </c:pt>
                <c:pt idx="255">
                  <c:v>44348</c:v>
                </c:pt>
                <c:pt idx="256">
                  <c:v>44378</c:v>
                </c:pt>
                <c:pt idx="257">
                  <c:v>44409</c:v>
                </c:pt>
                <c:pt idx="258">
                  <c:v>44440</c:v>
                </c:pt>
                <c:pt idx="259">
                  <c:v>44470</c:v>
                </c:pt>
                <c:pt idx="260">
                  <c:v>44501</c:v>
                </c:pt>
                <c:pt idx="261">
                  <c:v>44531</c:v>
                </c:pt>
                <c:pt idx="262">
                  <c:v>44562</c:v>
                </c:pt>
                <c:pt idx="263">
                  <c:v>44593</c:v>
                </c:pt>
                <c:pt idx="264">
                  <c:v>44621</c:v>
                </c:pt>
                <c:pt idx="265">
                  <c:v>44652</c:v>
                </c:pt>
                <c:pt idx="266">
                  <c:v>44682</c:v>
                </c:pt>
                <c:pt idx="267">
                  <c:v>44713</c:v>
                </c:pt>
                <c:pt idx="268">
                  <c:v>44743</c:v>
                </c:pt>
                <c:pt idx="269">
                  <c:v>44774</c:v>
                </c:pt>
                <c:pt idx="270">
                  <c:v>44805</c:v>
                </c:pt>
                <c:pt idx="271">
                  <c:v>44835</c:v>
                </c:pt>
                <c:pt idx="272">
                  <c:v>44866</c:v>
                </c:pt>
                <c:pt idx="273">
                  <c:v>44896</c:v>
                </c:pt>
                <c:pt idx="274">
                  <c:v>44927</c:v>
                </c:pt>
                <c:pt idx="275">
                  <c:v>44958</c:v>
                </c:pt>
                <c:pt idx="276">
                  <c:v>44986</c:v>
                </c:pt>
                <c:pt idx="277">
                  <c:v>45017</c:v>
                </c:pt>
                <c:pt idx="278">
                  <c:v>45047</c:v>
                </c:pt>
                <c:pt idx="279">
                  <c:v>45078</c:v>
                </c:pt>
                <c:pt idx="280">
                  <c:v>45108</c:v>
                </c:pt>
                <c:pt idx="281">
                  <c:v>45139</c:v>
                </c:pt>
                <c:pt idx="282">
                  <c:v>45170</c:v>
                </c:pt>
                <c:pt idx="283">
                  <c:v>45200</c:v>
                </c:pt>
                <c:pt idx="284">
                  <c:v>45231</c:v>
                </c:pt>
                <c:pt idx="285">
                  <c:v>45261</c:v>
                </c:pt>
                <c:pt idx="286">
                  <c:v>45292</c:v>
                </c:pt>
                <c:pt idx="287">
                  <c:v>45323</c:v>
                </c:pt>
                <c:pt idx="288">
                  <c:v>45352</c:v>
                </c:pt>
                <c:pt idx="289">
                  <c:v>45383</c:v>
                </c:pt>
                <c:pt idx="290">
                  <c:v>45413</c:v>
                </c:pt>
              </c:numCache>
            </c:numRef>
          </c:cat>
          <c:val>
            <c:numRef>
              <c:f>Sheet1!$B$2:$B$292</c:f>
              <c:numCache>
                <c:formatCode>General</c:formatCode>
                <c:ptCount val="291"/>
                <c:pt idx="0">
                  <c:v>0.61</c:v>
                </c:pt>
                <c:pt idx="1">
                  <c:v>0.21</c:v>
                </c:pt>
                <c:pt idx="2">
                  <c:v>-1.5</c:v>
                </c:pt>
                <c:pt idx="3">
                  <c:v>0.02</c:v>
                </c:pt>
                <c:pt idx="4">
                  <c:v>0.9</c:v>
                </c:pt>
                <c:pt idx="5">
                  <c:v>1.1100000000000001</c:v>
                </c:pt>
                <c:pt idx="6">
                  <c:v>-0.06</c:v>
                </c:pt>
                <c:pt idx="7">
                  <c:v>-0.86</c:v>
                </c:pt>
                <c:pt idx="8">
                  <c:v>-0.43</c:v>
                </c:pt>
                <c:pt idx="9">
                  <c:v>-0.66</c:v>
                </c:pt>
                <c:pt idx="10">
                  <c:v>0.51</c:v>
                </c:pt>
                <c:pt idx="11">
                  <c:v>1.03</c:v>
                </c:pt>
                <c:pt idx="12">
                  <c:v>1.49</c:v>
                </c:pt>
                <c:pt idx="13">
                  <c:v>0.42</c:v>
                </c:pt>
                <c:pt idx="14">
                  <c:v>-1.02</c:v>
                </c:pt>
                <c:pt idx="15">
                  <c:v>-0.31</c:v>
                </c:pt>
                <c:pt idx="16">
                  <c:v>0.41</c:v>
                </c:pt>
                <c:pt idx="17">
                  <c:v>0.15</c:v>
                </c:pt>
                <c:pt idx="18">
                  <c:v>7.0000000000000007E-2</c:v>
                </c:pt>
                <c:pt idx="19">
                  <c:v>-0.05</c:v>
                </c:pt>
                <c:pt idx="20">
                  <c:v>0.7</c:v>
                </c:pt>
                <c:pt idx="21">
                  <c:v>-0.59</c:v>
                </c:pt>
                <c:pt idx="22">
                  <c:v>-0.99</c:v>
                </c:pt>
                <c:pt idx="23">
                  <c:v>-0.68</c:v>
                </c:pt>
                <c:pt idx="24">
                  <c:v>-0.65</c:v>
                </c:pt>
                <c:pt idx="25">
                  <c:v>-1.05</c:v>
                </c:pt>
                <c:pt idx="26">
                  <c:v>-0.11</c:v>
                </c:pt>
                <c:pt idx="27">
                  <c:v>-1.3</c:v>
                </c:pt>
                <c:pt idx="28">
                  <c:v>-1.2</c:v>
                </c:pt>
                <c:pt idx="29">
                  <c:v>-1.92</c:v>
                </c:pt>
                <c:pt idx="30">
                  <c:v>-0.66</c:v>
                </c:pt>
                <c:pt idx="31">
                  <c:v>0.48</c:v>
                </c:pt>
                <c:pt idx="32">
                  <c:v>0.6</c:v>
                </c:pt>
                <c:pt idx="33">
                  <c:v>0.5</c:v>
                </c:pt>
                <c:pt idx="34">
                  <c:v>-2.0499999999999998</c:v>
                </c:pt>
                <c:pt idx="35">
                  <c:v>-1.64</c:v>
                </c:pt>
                <c:pt idx="36">
                  <c:v>-0.9</c:v>
                </c:pt>
                <c:pt idx="37">
                  <c:v>-0.35</c:v>
                </c:pt>
                <c:pt idx="38">
                  <c:v>-0.3</c:v>
                </c:pt>
                <c:pt idx="39">
                  <c:v>0.97</c:v>
                </c:pt>
                <c:pt idx="40">
                  <c:v>-0.26</c:v>
                </c:pt>
                <c:pt idx="41">
                  <c:v>-0.86</c:v>
                </c:pt>
                <c:pt idx="42">
                  <c:v>-2.66</c:v>
                </c:pt>
                <c:pt idx="43">
                  <c:v>-1.73</c:v>
                </c:pt>
                <c:pt idx="44">
                  <c:v>0.38</c:v>
                </c:pt>
                <c:pt idx="45">
                  <c:v>1.43</c:v>
                </c:pt>
                <c:pt idx="46">
                  <c:v>1.76</c:v>
                </c:pt>
                <c:pt idx="47">
                  <c:v>0.28999999999999998</c:v>
                </c:pt>
                <c:pt idx="48">
                  <c:v>0.92</c:v>
                </c:pt>
                <c:pt idx="49">
                  <c:v>-0.08</c:v>
                </c:pt>
                <c:pt idx="50">
                  <c:v>0.59</c:v>
                </c:pt>
                <c:pt idx="51">
                  <c:v>-0.7</c:v>
                </c:pt>
                <c:pt idx="52">
                  <c:v>-0.02</c:v>
                </c:pt>
                <c:pt idx="53">
                  <c:v>-1.06</c:v>
                </c:pt>
                <c:pt idx="54">
                  <c:v>-0.88</c:v>
                </c:pt>
                <c:pt idx="55">
                  <c:v>-1.26</c:v>
                </c:pt>
                <c:pt idx="56">
                  <c:v>-2.25</c:v>
                </c:pt>
                <c:pt idx="57">
                  <c:v>-1.87</c:v>
                </c:pt>
                <c:pt idx="58">
                  <c:v>-0.48</c:v>
                </c:pt>
                <c:pt idx="59">
                  <c:v>0.78</c:v>
                </c:pt>
                <c:pt idx="60">
                  <c:v>0.39</c:v>
                </c:pt>
                <c:pt idx="61">
                  <c:v>1.83</c:v>
                </c:pt>
                <c:pt idx="62">
                  <c:v>0.63</c:v>
                </c:pt>
                <c:pt idx="63">
                  <c:v>1.35</c:v>
                </c:pt>
                <c:pt idx="64">
                  <c:v>0.59</c:v>
                </c:pt>
                <c:pt idx="65">
                  <c:v>1.08</c:v>
                </c:pt>
                <c:pt idx="66">
                  <c:v>0.48</c:v>
                </c:pt>
                <c:pt idx="67">
                  <c:v>0.22</c:v>
                </c:pt>
                <c:pt idx="68">
                  <c:v>-0.89</c:v>
                </c:pt>
                <c:pt idx="69">
                  <c:v>0.17</c:v>
                </c:pt>
                <c:pt idx="70">
                  <c:v>0.24</c:v>
                </c:pt>
                <c:pt idx="71">
                  <c:v>-0.16</c:v>
                </c:pt>
                <c:pt idx="72">
                  <c:v>-0.28999999999999998</c:v>
                </c:pt>
                <c:pt idx="73">
                  <c:v>-0.25</c:v>
                </c:pt>
                <c:pt idx="74">
                  <c:v>-0.55000000000000004</c:v>
                </c:pt>
                <c:pt idx="75">
                  <c:v>-1.33</c:v>
                </c:pt>
                <c:pt idx="76">
                  <c:v>-1.94</c:v>
                </c:pt>
                <c:pt idx="77">
                  <c:v>-0.34</c:v>
                </c:pt>
                <c:pt idx="78">
                  <c:v>0.38</c:v>
                </c:pt>
                <c:pt idx="79">
                  <c:v>0.72</c:v>
                </c:pt>
                <c:pt idx="80">
                  <c:v>0.18</c:v>
                </c:pt>
                <c:pt idx="81">
                  <c:v>0.35</c:v>
                </c:pt>
                <c:pt idx="82">
                  <c:v>0.22</c:v>
                </c:pt>
                <c:pt idx="83">
                  <c:v>0.6</c:v>
                </c:pt>
                <c:pt idx="84">
                  <c:v>0.2</c:v>
                </c:pt>
                <c:pt idx="85">
                  <c:v>0.2</c:v>
                </c:pt>
                <c:pt idx="86">
                  <c:v>1.3</c:v>
                </c:pt>
                <c:pt idx="87">
                  <c:v>0.67</c:v>
                </c:pt>
                <c:pt idx="88">
                  <c:v>0.27</c:v>
                </c:pt>
                <c:pt idx="89">
                  <c:v>0.9</c:v>
                </c:pt>
                <c:pt idx="90">
                  <c:v>1.1200000000000001</c:v>
                </c:pt>
                <c:pt idx="91">
                  <c:v>1.74</c:v>
                </c:pt>
                <c:pt idx="92">
                  <c:v>0.24</c:v>
                </c:pt>
                <c:pt idx="93">
                  <c:v>1.38</c:v>
                </c:pt>
                <c:pt idx="94">
                  <c:v>-0.25</c:v>
                </c:pt>
                <c:pt idx="95">
                  <c:v>0.62</c:v>
                </c:pt>
                <c:pt idx="96">
                  <c:v>0.24</c:v>
                </c:pt>
                <c:pt idx="97">
                  <c:v>0.49</c:v>
                </c:pt>
                <c:pt idx="98">
                  <c:v>0.66</c:v>
                </c:pt>
                <c:pt idx="99">
                  <c:v>0.97</c:v>
                </c:pt>
                <c:pt idx="100">
                  <c:v>0.5</c:v>
                </c:pt>
                <c:pt idx="101">
                  <c:v>-1.01</c:v>
                </c:pt>
                <c:pt idx="102">
                  <c:v>-0.47</c:v>
                </c:pt>
                <c:pt idx="103">
                  <c:v>0.28000000000000003</c:v>
                </c:pt>
                <c:pt idx="104">
                  <c:v>1.39</c:v>
                </c:pt>
                <c:pt idx="105">
                  <c:v>0.6</c:v>
                </c:pt>
                <c:pt idx="106">
                  <c:v>-0.72</c:v>
                </c:pt>
                <c:pt idx="107">
                  <c:v>-1.1399999999999999</c:v>
                </c:pt>
                <c:pt idx="108">
                  <c:v>-0.6</c:v>
                </c:pt>
                <c:pt idx="109">
                  <c:v>0.38</c:v>
                </c:pt>
                <c:pt idx="110">
                  <c:v>-0.35</c:v>
                </c:pt>
                <c:pt idx="111">
                  <c:v>0.35</c:v>
                </c:pt>
                <c:pt idx="112">
                  <c:v>-0.34</c:v>
                </c:pt>
                <c:pt idx="113">
                  <c:v>0.28000000000000003</c:v>
                </c:pt>
                <c:pt idx="114">
                  <c:v>-0.7</c:v>
                </c:pt>
                <c:pt idx="115">
                  <c:v>-0.01</c:v>
                </c:pt>
                <c:pt idx="116">
                  <c:v>0.44</c:v>
                </c:pt>
                <c:pt idx="117">
                  <c:v>1.18</c:v>
                </c:pt>
                <c:pt idx="118">
                  <c:v>0.57999999999999996</c:v>
                </c:pt>
                <c:pt idx="119">
                  <c:v>-0.09</c:v>
                </c:pt>
                <c:pt idx="120">
                  <c:v>0.83</c:v>
                </c:pt>
                <c:pt idx="121">
                  <c:v>0.53</c:v>
                </c:pt>
                <c:pt idx="122">
                  <c:v>0.25</c:v>
                </c:pt>
                <c:pt idx="123">
                  <c:v>0.28000000000000003</c:v>
                </c:pt>
                <c:pt idx="124">
                  <c:v>0.71</c:v>
                </c:pt>
                <c:pt idx="125">
                  <c:v>0.95</c:v>
                </c:pt>
                <c:pt idx="126">
                  <c:v>0.78</c:v>
                </c:pt>
                <c:pt idx="127">
                  <c:v>0.16</c:v>
                </c:pt>
                <c:pt idx="128">
                  <c:v>-0.14000000000000001</c:v>
                </c:pt>
                <c:pt idx="129">
                  <c:v>-1.38</c:v>
                </c:pt>
                <c:pt idx="130">
                  <c:v>-0.35</c:v>
                </c:pt>
                <c:pt idx="131">
                  <c:v>-1.64</c:v>
                </c:pt>
                <c:pt idx="132">
                  <c:v>-1.7</c:v>
                </c:pt>
                <c:pt idx="133">
                  <c:v>-0.77</c:v>
                </c:pt>
                <c:pt idx="134">
                  <c:v>-0.34</c:v>
                </c:pt>
                <c:pt idx="135">
                  <c:v>0.8</c:v>
                </c:pt>
                <c:pt idx="136">
                  <c:v>1.1599999999999999</c:v>
                </c:pt>
                <c:pt idx="137">
                  <c:v>1.38</c:v>
                </c:pt>
                <c:pt idx="138">
                  <c:v>0.36</c:v>
                </c:pt>
                <c:pt idx="139">
                  <c:v>-0.86</c:v>
                </c:pt>
                <c:pt idx="140">
                  <c:v>-1.64</c:v>
                </c:pt>
                <c:pt idx="141">
                  <c:v>0.6</c:v>
                </c:pt>
                <c:pt idx="142">
                  <c:v>1.34</c:v>
                </c:pt>
                <c:pt idx="143">
                  <c:v>1.45</c:v>
                </c:pt>
                <c:pt idx="144">
                  <c:v>0.51</c:v>
                </c:pt>
                <c:pt idx="145">
                  <c:v>0.62</c:v>
                </c:pt>
                <c:pt idx="146">
                  <c:v>-0.83</c:v>
                </c:pt>
                <c:pt idx="147">
                  <c:v>-1.58</c:v>
                </c:pt>
                <c:pt idx="148">
                  <c:v>-1.77</c:v>
                </c:pt>
                <c:pt idx="149">
                  <c:v>-0.08</c:v>
                </c:pt>
                <c:pt idx="150">
                  <c:v>-0.05</c:v>
                </c:pt>
                <c:pt idx="151">
                  <c:v>0.3</c:v>
                </c:pt>
                <c:pt idx="152">
                  <c:v>-0.51</c:v>
                </c:pt>
                <c:pt idx="153">
                  <c:v>-0.21</c:v>
                </c:pt>
                <c:pt idx="154">
                  <c:v>-0.3</c:v>
                </c:pt>
                <c:pt idx="155">
                  <c:v>-0.37</c:v>
                </c:pt>
                <c:pt idx="156">
                  <c:v>-1.27</c:v>
                </c:pt>
                <c:pt idx="157">
                  <c:v>1</c:v>
                </c:pt>
                <c:pt idx="158">
                  <c:v>0.91</c:v>
                </c:pt>
                <c:pt idx="159">
                  <c:v>1.23</c:v>
                </c:pt>
                <c:pt idx="160">
                  <c:v>-0.79</c:v>
                </c:pt>
                <c:pt idx="161">
                  <c:v>-1.88</c:v>
                </c:pt>
                <c:pt idx="162">
                  <c:v>-1.07</c:v>
                </c:pt>
                <c:pt idx="163">
                  <c:v>-0.42</c:v>
                </c:pt>
                <c:pt idx="164">
                  <c:v>-0.42</c:v>
                </c:pt>
                <c:pt idx="165">
                  <c:v>-1.38</c:v>
                </c:pt>
                <c:pt idx="166">
                  <c:v>-1.56</c:v>
                </c:pt>
                <c:pt idx="167">
                  <c:v>-1.2</c:v>
                </c:pt>
                <c:pt idx="168">
                  <c:v>-2.19</c:v>
                </c:pt>
                <c:pt idx="169">
                  <c:v>-2.2799999999999998</c:v>
                </c:pt>
                <c:pt idx="170">
                  <c:v>-1.91</c:v>
                </c:pt>
                <c:pt idx="171">
                  <c:v>-0.24</c:v>
                </c:pt>
                <c:pt idx="172">
                  <c:v>0</c:v>
                </c:pt>
                <c:pt idx="173">
                  <c:v>1.74</c:v>
                </c:pt>
                <c:pt idx="174">
                  <c:v>1.85</c:v>
                </c:pt>
                <c:pt idx="175">
                  <c:v>1.82</c:v>
                </c:pt>
                <c:pt idx="176">
                  <c:v>1.1399999999999999</c:v>
                </c:pt>
                <c:pt idx="177">
                  <c:v>-0.6</c:v>
                </c:pt>
                <c:pt idx="178">
                  <c:v>-0.43</c:v>
                </c:pt>
                <c:pt idx="179">
                  <c:v>0.21</c:v>
                </c:pt>
                <c:pt idx="180">
                  <c:v>-0.27</c:v>
                </c:pt>
                <c:pt idx="181">
                  <c:v>-0.28000000000000003</c:v>
                </c:pt>
                <c:pt idx="182">
                  <c:v>0.61</c:v>
                </c:pt>
                <c:pt idx="183">
                  <c:v>0.93</c:v>
                </c:pt>
                <c:pt idx="184">
                  <c:v>1.73</c:v>
                </c:pt>
                <c:pt idx="185">
                  <c:v>0.7</c:v>
                </c:pt>
                <c:pt idx="186">
                  <c:v>0.99</c:v>
                </c:pt>
                <c:pt idx="187">
                  <c:v>-0.2</c:v>
                </c:pt>
                <c:pt idx="188">
                  <c:v>1.1000000000000001</c:v>
                </c:pt>
                <c:pt idx="189">
                  <c:v>1.9</c:v>
                </c:pt>
                <c:pt idx="190">
                  <c:v>2.12</c:v>
                </c:pt>
                <c:pt idx="191">
                  <c:v>1.5</c:v>
                </c:pt>
                <c:pt idx="192">
                  <c:v>-1</c:v>
                </c:pt>
                <c:pt idx="193">
                  <c:v>0.72</c:v>
                </c:pt>
                <c:pt idx="194">
                  <c:v>0.52</c:v>
                </c:pt>
                <c:pt idx="195">
                  <c:v>0.16</c:v>
                </c:pt>
                <c:pt idx="196">
                  <c:v>-0.37</c:v>
                </c:pt>
                <c:pt idx="197">
                  <c:v>0.27</c:v>
                </c:pt>
                <c:pt idx="198">
                  <c:v>0.95</c:v>
                </c:pt>
                <c:pt idx="199">
                  <c:v>0.4</c:v>
                </c:pt>
                <c:pt idx="200">
                  <c:v>-0.61</c:v>
                </c:pt>
                <c:pt idx="201">
                  <c:v>-1.44</c:v>
                </c:pt>
                <c:pt idx="202">
                  <c:v>-0.09</c:v>
                </c:pt>
                <c:pt idx="203">
                  <c:v>-0.14000000000000001</c:v>
                </c:pt>
                <c:pt idx="204">
                  <c:v>1.05</c:v>
                </c:pt>
                <c:pt idx="205">
                  <c:v>1.57</c:v>
                </c:pt>
                <c:pt idx="206">
                  <c:v>0.56999999999999995</c:v>
                </c:pt>
                <c:pt idx="207">
                  <c:v>-0.43</c:v>
                </c:pt>
                <c:pt idx="208">
                  <c:v>-1.77</c:v>
                </c:pt>
                <c:pt idx="209">
                  <c:v>-1.54</c:v>
                </c:pt>
                <c:pt idx="210">
                  <c:v>-1.1200000000000001</c:v>
                </c:pt>
                <c:pt idx="211">
                  <c:v>-0.03</c:v>
                </c:pt>
                <c:pt idx="212">
                  <c:v>-7.0000000000000007E-2</c:v>
                </c:pt>
                <c:pt idx="213">
                  <c:v>-0.14000000000000001</c:v>
                </c:pt>
                <c:pt idx="214">
                  <c:v>-1.67</c:v>
                </c:pt>
                <c:pt idx="215">
                  <c:v>-0.8</c:v>
                </c:pt>
                <c:pt idx="216">
                  <c:v>-0.84</c:v>
                </c:pt>
                <c:pt idx="217">
                  <c:v>-2.66</c:v>
                </c:pt>
                <c:pt idx="218">
                  <c:v>-2.08</c:v>
                </c:pt>
                <c:pt idx="219">
                  <c:v>-2.12</c:v>
                </c:pt>
                <c:pt idx="220">
                  <c:v>-1.31</c:v>
                </c:pt>
                <c:pt idx="221">
                  <c:v>0.02</c:v>
                </c:pt>
                <c:pt idx="222">
                  <c:v>1.04</c:v>
                </c:pt>
                <c:pt idx="223">
                  <c:v>1.7</c:v>
                </c:pt>
                <c:pt idx="224">
                  <c:v>2.1</c:v>
                </c:pt>
                <c:pt idx="225">
                  <c:v>1.64</c:v>
                </c:pt>
                <c:pt idx="226">
                  <c:v>0.51</c:v>
                </c:pt>
                <c:pt idx="227">
                  <c:v>1.3</c:v>
                </c:pt>
                <c:pt idx="228">
                  <c:v>1.38</c:v>
                </c:pt>
                <c:pt idx="229">
                  <c:v>0.57999999999999996</c:v>
                </c:pt>
                <c:pt idx="230">
                  <c:v>1.77</c:v>
                </c:pt>
                <c:pt idx="231">
                  <c:v>1.61</c:v>
                </c:pt>
                <c:pt idx="232">
                  <c:v>1.3</c:v>
                </c:pt>
                <c:pt idx="233">
                  <c:v>-0.19</c:v>
                </c:pt>
                <c:pt idx="234">
                  <c:v>1.02</c:v>
                </c:pt>
                <c:pt idx="235">
                  <c:v>1.37</c:v>
                </c:pt>
                <c:pt idx="236">
                  <c:v>1.48</c:v>
                </c:pt>
                <c:pt idx="237">
                  <c:v>-0.21</c:v>
                </c:pt>
                <c:pt idx="238">
                  <c:v>-0.06</c:v>
                </c:pt>
                <c:pt idx="239">
                  <c:v>0.04</c:v>
                </c:pt>
                <c:pt idx="240">
                  <c:v>0.08</c:v>
                </c:pt>
                <c:pt idx="241">
                  <c:v>-1.27</c:v>
                </c:pt>
                <c:pt idx="242">
                  <c:v>-0.49</c:v>
                </c:pt>
                <c:pt idx="243">
                  <c:v>-0.52</c:v>
                </c:pt>
                <c:pt idx="244">
                  <c:v>0.97</c:v>
                </c:pt>
                <c:pt idx="245">
                  <c:v>0.08</c:v>
                </c:pt>
                <c:pt idx="246">
                  <c:v>-7.0000000000000007E-2</c:v>
                </c:pt>
                <c:pt idx="247">
                  <c:v>-1.54</c:v>
                </c:pt>
                <c:pt idx="248">
                  <c:v>-0.41</c:v>
                </c:pt>
                <c:pt idx="249">
                  <c:v>-0.65</c:v>
                </c:pt>
                <c:pt idx="250">
                  <c:v>0.56999999999999995</c:v>
                </c:pt>
                <c:pt idx="251">
                  <c:v>-0.44</c:v>
                </c:pt>
                <c:pt idx="252">
                  <c:v>1.1599999999999999</c:v>
                </c:pt>
                <c:pt idx="253">
                  <c:v>-0.06</c:v>
                </c:pt>
                <c:pt idx="254">
                  <c:v>0.26</c:v>
                </c:pt>
                <c:pt idx="255">
                  <c:v>0.35</c:v>
                </c:pt>
                <c:pt idx="256">
                  <c:v>0.62</c:v>
                </c:pt>
                <c:pt idx="257">
                  <c:v>0.62</c:v>
                </c:pt>
                <c:pt idx="258">
                  <c:v>-0.36</c:v>
                </c:pt>
                <c:pt idx="259">
                  <c:v>-0.09</c:v>
                </c:pt>
                <c:pt idx="260">
                  <c:v>-0.57999999999999996</c:v>
                </c:pt>
                <c:pt idx="261">
                  <c:v>-0.15</c:v>
                </c:pt>
                <c:pt idx="262">
                  <c:v>-0.38</c:v>
                </c:pt>
                <c:pt idx="263">
                  <c:v>-1.49</c:v>
                </c:pt>
                <c:pt idx="264">
                  <c:v>-0.05</c:v>
                </c:pt>
                <c:pt idx="265">
                  <c:v>0.05</c:v>
                </c:pt>
                <c:pt idx="266">
                  <c:v>0.34</c:v>
                </c:pt>
                <c:pt idx="267">
                  <c:v>0.36</c:v>
                </c:pt>
                <c:pt idx="268">
                  <c:v>-0.01</c:v>
                </c:pt>
                <c:pt idx="269">
                  <c:v>-0.97</c:v>
                </c:pt>
                <c:pt idx="270">
                  <c:v>-1.52</c:v>
                </c:pt>
                <c:pt idx="271">
                  <c:v>-1.7</c:v>
                </c:pt>
                <c:pt idx="272">
                  <c:v>-0.84</c:v>
                </c:pt>
                <c:pt idx="273">
                  <c:v>-0.35</c:v>
                </c:pt>
                <c:pt idx="274">
                  <c:v>1.23</c:v>
                </c:pt>
                <c:pt idx="275">
                  <c:v>1.89</c:v>
                </c:pt>
                <c:pt idx="276">
                  <c:v>1.67</c:v>
                </c:pt>
                <c:pt idx="277">
                  <c:v>0.15</c:v>
                </c:pt>
                <c:pt idx="278">
                  <c:v>-0.78</c:v>
                </c:pt>
                <c:pt idx="279">
                  <c:v>-1.49</c:v>
                </c:pt>
                <c:pt idx="280">
                  <c:v>0.65</c:v>
                </c:pt>
                <c:pt idx="281">
                  <c:v>0.57999999999999996</c:v>
                </c:pt>
                <c:pt idx="282">
                  <c:v>0.63</c:v>
                </c:pt>
                <c:pt idx="283">
                  <c:v>-0.44</c:v>
                </c:pt>
                <c:pt idx="284">
                  <c:v>-0.96</c:v>
                </c:pt>
                <c:pt idx="285">
                  <c:v>-0.1</c:v>
                </c:pt>
                <c:pt idx="286">
                  <c:v>0.21</c:v>
                </c:pt>
                <c:pt idx="287">
                  <c:v>0.04</c:v>
                </c:pt>
                <c:pt idx="288">
                  <c:v>-0.71</c:v>
                </c:pt>
                <c:pt idx="289">
                  <c:v>0.35</c:v>
                </c:pt>
                <c:pt idx="290">
                  <c:v>1.87</c:v>
                </c:pt>
              </c:numCache>
            </c:numRef>
          </c:val>
          <c:smooth val="0"/>
          <c:extLst>
            <c:ext xmlns:c16="http://schemas.microsoft.com/office/drawing/2014/chart" uri="{C3380CC4-5D6E-409C-BE32-E72D297353CC}">
              <c16:uniqueId val="{00000000-CD57-4072-BBFE-BEDE748C1584}"/>
            </c:ext>
          </c:extLst>
        </c:ser>
        <c:ser>
          <c:idx val="1"/>
          <c:order val="1"/>
          <c:tx>
            <c:strRef>
              <c:f>Sheet1!$C$1</c:f>
              <c:strCache>
                <c:ptCount val="1"/>
                <c:pt idx="0">
                  <c:v>NE MO (Novelty, Knox County)</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Sheet1!$A$2:$A$292</c:f>
              <c:numCache>
                <c:formatCode>m/d/yyyy</c:formatCode>
                <c:ptCount val="291"/>
                <c:pt idx="0">
                  <c:v>36586</c:v>
                </c:pt>
                <c:pt idx="1">
                  <c:v>36617</c:v>
                </c:pt>
                <c:pt idx="2">
                  <c:v>36647</c:v>
                </c:pt>
                <c:pt idx="3">
                  <c:v>36678</c:v>
                </c:pt>
                <c:pt idx="4">
                  <c:v>36708</c:v>
                </c:pt>
                <c:pt idx="5">
                  <c:v>36739</c:v>
                </c:pt>
                <c:pt idx="6">
                  <c:v>36770</c:v>
                </c:pt>
                <c:pt idx="7">
                  <c:v>36800</c:v>
                </c:pt>
                <c:pt idx="8">
                  <c:v>36831</c:v>
                </c:pt>
                <c:pt idx="9">
                  <c:v>36861</c:v>
                </c:pt>
                <c:pt idx="10">
                  <c:v>36892</c:v>
                </c:pt>
                <c:pt idx="11">
                  <c:v>36923</c:v>
                </c:pt>
                <c:pt idx="12">
                  <c:v>36951</c:v>
                </c:pt>
                <c:pt idx="13">
                  <c:v>36982</c:v>
                </c:pt>
                <c:pt idx="14">
                  <c:v>37012</c:v>
                </c:pt>
                <c:pt idx="15">
                  <c:v>37043</c:v>
                </c:pt>
                <c:pt idx="16">
                  <c:v>37073</c:v>
                </c:pt>
                <c:pt idx="17">
                  <c:v>37104</c:v>
                </c:pt>
                <c:pt idx="18">
                  <c:v>37135</c:v>
                </c:pt>
                <c:pt idx="19">
                  <c:v>37165</c:v>
                </c:pt>
                <c:pt idx="20">
                  <c:v>37196</c:v>
                </c:pt>
                <c:pt idx="21">
                  <c:v>37226</c:v>
                </c:pt>
                <c:pt idx="22">
                  <c:v>37257</c:v>
                </c:pt>
                <c:pt idx="23">
                  <c:v>37288</c:v>
                </c:pt>
                <c:pt idx="24">
                  <c:v>37316</c:v>
                </c:pt>
                <c:pt idx="25">
                  <c:v>37347</c:v>
                </c:pt>
                <c:pt idx="26">
                  <c:v>37377</c:v>
                </c:pt>
                <c:pt idx="27">
                  <c:v>37408</c:v>
                </c:pt>
                <c:pt idx="28">
                  <c:v>37438</c:v>
                </c:pt>
                <c:pt idx="29">
                  <c:v>37469</c:v>
                </c:pt>
                <c:pt idx="30">
                  <c:v>37500</c:v>
                </c:pt>
                <c:pt idx="31">
                  <c:v>37530</c:v>
                </c:pt>
                <c:pt idx="32">
                  <c:v>37561</c:v>
                </c:pt>
                <c:pt idx="33">
                  <c:v>37591</c:v>
                </c:pt>
                <c:pt idx="34">
                  <c:v>37622</c:v>
                </c:pt>
                <c:pt idx="35">
                  <c:v>37653</c:v>
                </c:pt>
                <c:pt idx="36">
                  <c:v>37681</c:v>
                </c:pt>
                <c:pt idx="37">
                  <c:v>37712</c:v>
                </c:pt>
                <c:pt idx="38">
                  <c:v>37742</c:v>
                </c:pt>
                <c:pt idx="39">
                  <c:v>37773</c:v>
                </c:pt>
                <c:pt idx="40">
                  <c:v>37803</c:v>
                </c:pt>
                <c:pt idx="41">
                  <c:v>37834</c:v>
                </c:pt>
                <c:pt idx="42">
                  <c:v>37865</c:v>
                </c:pt>
                <c:pt idx="43">
                  <c:v>37895</c:v>
                </c:pt>
                <c:pt idx="44">
                  <c:v>37926</c:v>
                </c:pt>
                <c:pt idx="45">
                  <c:v>37956</c:v>
                </c:pt>
                <c:pt idx="46">
                  <c:v>37987</c:v>
                </c:pt>
                <c:pt idx="47">
                  <c:v>38018</c:v>
                </c:pt>
                <c:pt idx="48">
                  <c:v>38047</c:v>
                </c:pt>
                <c:pt idx="49">
                  <c:v>38078</c:v>
                </c:pt>
                <c:pt idx="50">
                  <c:v>38108</c:v>
                </c:pt>
                <c:pt idx="51">
                  <c:v>38139</c:v>
                </c:pt>
                <c:pt idx="52">
                  <c:v>38169</c:v>
                </c:pt>
                <c:pt idx="53">
                  <c:v>38200</c:v>
                </c:pt>
                <c:pt idx="54">
                  <c:v>38231</c:v>
                </c:pt>
                <c:pt idx="55">
                  <c:v>38261</c:v>
                </c:pt>
                <c:pt idx="56">
                  <c:v>38292</c:v>
                </c:pt>
                <c:pt idx="57">
                  <c:v>38322</c:v>
                </c:pt>
                <c:pt idx="58">
                  <c:v>38353</c:v>
                </c:pt>
                <c:pt idx="59">
                  <c:v>38384</c:v>
                </c:pt>
                <c:pt idx="60">
                  <c:v>38412</c:v>
                </c:pt>
                <c:pt idx="61">
                  <c:v>38443</c:v>
                </c:pt>
                <c:pt idx="62">
                  <c:v>38473</c:v>
                </c:pt>
                <c:pt idx="63">
                  <c:v>38504</c:v>
                </c:pt>
                <c:pt idx="64">
                  <c:v>38534</c:v>
                </c:pt>
                <c:pt idx="65">
                  <c:v>38565</c:v>
                </c:pt>
                <c:pt idx="66">
                  <c:v>38596</c:v>
                </c:pt>
                <c:pt idx="67">
                  <c:v>38626</c:v>
                </c:pt>
                <c:pt idx="68">
                  <c:v>38657</c:v>
                </c:pt>
                <c:pt idx="69">
                  <c:v>38687</c:v>
                </c:pt>
                <c:pt idx="70">
                  <c:v>38718</c:v>
                </c:pt>
                <c:pt idx="71">
                  <c:v>38749</c:v>
                </c:pt>
                <c:pt idx="72">
                  <c:v>38777</c:v>
                </c:pt>
                <c:pt idx="73">
                  <c:v>38808</c:v>
                </c:pt>
                <c:pt idx="74">
                  <c:v>38838</c:v>
                </c:pt>
                <c:pt idx="75">
                  <c:v>38869</c:v>
                </c:pt>
                <c:pt idx="76">
                  <c:v>38899</c:v>
                </c:pt>
                <c:pt idx="77">
                  <c:v>38930</c:v>
                </c:pt>
                <c:pt idx="78">
                  <c:v>38961</c:v>
                </c:pt>
                <c:pt idx="79">
                  <c:v>38991</c:v>
                </c:pt>
                <c:pt idx="80">
                  <c:v>39022</c:v>
                </c:pt>
                <c:pt idx="81">
                  <c:v>39052</c:v>
                </c:pt>
                <c:pt idx="82">
                  <c:v>39083</c:v>
                </c:pt>
                <c:pt idx="83">
                  <c:v>39114</c:v>
                </c:pt>
                <c:pt idx="84">
                  <c:v>39142</c:v>
                </c:pt>
                <c:pt idx="85">
                  <c:v>39173</c:v>
                </c:pt>
                <c:pt idx="86">
                  <c:v>39203</c:v>
                </c:pt>
                <c:pt idx="87">
                  <c:v>39234</c:v>
                </c:pt>
                <c:pt idx="88">
                  <c:v>39264</c:v>
                </c:pt>
                <c:pt idx="89">
                  <c:v>39295</c:v>
                </c:pt>
                <c:pt idx="90">
                  <c:v>39326</c:v>
                </c:pt>
                <c:pt idx="91">
                  <c:v>39356</c:v>
                </c:pt>
                <c:pt idx="92">
                  <c:v>39387</c:v>
                </c:pt>
                <c:pt idx="93">
                  <c:v>39417</c:v>
                </c:pt>
                <c:pt idx="94">
                  <c:v>39448</c:v>
                </c:pt>
                <c:pt idx="95">
                  <c:v>39479</c:v>
                </c:pt>
                <c:pt idx="96">
                  <c:v>39508</c:v>
                </c:pt>
                <c:pt idx="97">
                  <c:v>39539</c:v>
                </c:pt>
                <c:pt idx="98">
                  <c:v>39569</c:v>
                </c:pt>
                <c:pt idx="99">
                  <c:v>39600</c:v>
                </c:pt>
                <c:pt idx="100">
                  <c:v>39630</c:v>
                </c:pt>
                <c:pt idx="101">
                  <c:v>39661</c:v>
                </c:pt>
                <c:pt idx="102">
                  <c:v>39692</c:v>
                </c:pt>
                <c:pt idx="103">
                  <c:v>39722</c:v>
                </c:pt>
                <c:pt idx="104">
                  <c:v>39753</c:v>
                </c:pt>
                <c:pt idx="105">
                  <c:v>39783</c:v>
                </c:pt>
                <c:pt idx="106">
                  <c:v>39814</c:v>
                </c:pt>
                <c:pt idx="107">
                  <c:v>39845</c:v>
                </c:pt>
                <c:pt idx="108">
                  <c:v>39873</c:v>
                </c:pt>
                <c:pt idx="109">
                  <c:v>39904</c:v>
                </c:pt>
                <c:pt idx="110">
                  <c:v>39934</c:v>
                </c:pt>
                <c:pt idx="111">
                  <c:v>39965</c:v>
                </c:pt>
                <c:pt idx="112">
                  <c:v>39995</c:v>
                </c:pt>
                <c:pt idx="113">
                  <c:v>40026</c:v>
                </c:pt>
                <c:pt idx="114">
                  <c:v>40057</c:v>
                </c:pt>
                <c:pt idx="115">
                  <c:v>40087</c:v>
                </c:pt>
                <c:pt idx="116">
                  <c:v>40118</c:v>
                </c:pt>
                <c:pt idx="117">
                  <c:v>40148</c:v>
                </c:pt>
                <c:pt idx="118">
                  <c:v>40179</c:v>
                </c:pt>
                <c:pt idx="119">
                  <c:v>40210</c:v>
                </c:pt>
                <c:pt idx="120">
                  <c:v>40238</c:v>
                </c:pt>
                <c:pt idx="121">
                  <c:v>40269</c:v>
                </c:pt>
                <c:pt idx="122">
                  <c:v>40299</c:v>
                </c:pt>
                <c:pt idx="123">
                  <c:v>40330</c:v>
                </c:pt>
                <c:pt idx="124">
                  <c:v>40360</c:v>
                </c:pt>
                <c:pt idx="125">
                  <c:v>40391</c:v>
                </c:pt>
                <c:pt idx="126">
                  <c:v>40422</c:v>
                </c:pt>
                <c:pt idx="127">
                  <c:v>40452</c:v>
                </c:pt>
                <c:pt idx="128">
                  <c:v>40483</c:v>
                </c:pt>
                <c:pt idx="129">
                  <c:v>40513</c:v>
                </c:pt>
                <c:pt idx="130">
                  <c:v>40544</c:v>
                </c:pt>
                <c:pt idx="131">
                  <c:v>40575</c:v>
                </c:pt>
                <c:pt idx="132">
                  <c:v>40603</c:v>
                </c:pt>
                <c:pt idx="133">
                  <c:v>40634</c:v>
                </c:pt>
                <c:pt idx="134">
                  <c:v>40664</c:v>
                </c:pt>
                <c:pt idx="135">
                  <c:v>40695</c:v>
                </c:pt>
                <c:pt idx="136">
                  <c:v>40725</c:v>
                </c:pt>
                <c:pt idx="137">
                  <c:v>40756</c:v>
                </c:pt>
                <c:pt idx="138">
                  <c:v>40787</c:v>
                </c:pt>
                <c:pt idx="139">
                  <c:v>40817</c:v>
                </c:pt>
                <c:pt idx="140">
                  <c:v>40848</c:v>
                </c:pt>
                <c:pt idx="141">
                  <c:v>40878</c:v>
                </c:pt>
                <c:pt idx="142">
                  <c:v>40909</c:v>
                </c:pt>
                <c:pt idx="143">
                  <c:v>40940</c:v>
                </c:pt>
                <c:pt idx="144">
                  <c:v>40969</c:v>
                </c:pt>
                <c:pt idx="145">
                  <c:v>41000</c:v>
                </c:pt>
                <c:pt idx="146">
                  <c:v>41030</c:v>
                </c:pt>
                <c:pt idx="147">
                  <c:v>41061</c:v>
                </c:pt>
                <c:pt idx="148">
                  <c:v>41091</c:v>
                </c:pt>
                <c:pt idx="149">
                  <c:v>41122</c:v>
                </c:pt>
                <c:pt idx="150">
                  <c:v>41153</c:v>
                </c:pt>
                <c:pt idx="151">
                  <c:v>41183</c:v>
                </c:pt>
                <c:pt idx="152">
                  <c:v>41214</c:v>
                </c:pt>
                <c:pt idx="153">
                  <c:v>41244</c:v>
                </c:pt>
                <c:pt idx="154">
                  <c:v>41275</c:v>
                </c:pt>
                <c:pt idx="155">
                  <c:v>41306</c:v>
                </c:pt>
                <c:pt idx="156">
                  <c:v>41334</c:v>
                </c:pt>
                <c:pt idx="157">
                  <c:v>41365</c:v>
                </c:pt>
                <c:pt idx="158">
                  <c:v>41395</c:v>
                </c:pt>
                <c:pt idx="159">
                  <c:v>41426</c:v>
                </c:pt>
                <c:pt idx="160">
                  <c:v>41456</c:v>
                </c:pt>
                <c:pt idx="161">
                  <c:v>41487</c:v>
                </c:pt>
                <c:pt idx="162">
                  <c:v>41518</c:v>
                </c:pt>
                <c:pt idx="163">
                  <c:v>41548</c:v>
                </c:pt>
                <c:pt idx="164">
                  <c:v>41579</c:v>
                </c:pt>
                <c:pt idx="165">
                  <c:v>41609</c:v>
                </c:pt>
                <c:pt idx="166">
                  <c:v>41640</c:v>
                </c:pt>
                <c:pt idx="167">
                  <c:v>41671</c:v>
                </c:pt>
                <c:pt idx="168">
                  <c:v>41699</c:v>
                </c:pt>
                <c:pt idx="169">
                  <c:v>41730</c:v>
                </c:pt>
                <c:pt idx="170">
                  <c:v>41760</c:v>
                </c:pt>
                <c:pt idx="171">
                  <c:v>41791</c:v>
                </c:pt>
                <c:pt idx="172">
                  <c:v>41821</c:v>
                </c:pt>
                <c:pt idx="173">
                  <c:v>41852</c:v>
                </c:pt>
                <c:pt idx="174">
                  <c:v>41883</c:v>
                </c:pt>
                <c:pt idx="175">
                  <c:v>41913</c:v>
                </c:pt>
                <c:pt idx="176">
                  <c:v>41944</c:v>
                </c:pt>
                <c:pt idx="177">
                  <c:v>41974</c:v>
                </c:pt>
                <c:pt idx="178">
                  <c:v>42005</c:v>
                </c:pt>
                <c:pt idx="179">
                  <c:v>42036</c:v>
                </c:pt>
                <c:pt idx="180">
                  <c:v>42064</c:v>
                </c:pt>
                <c:pt idx="181">
                  <c:v>42095</c:v>
                </c:pt>
                <c:pt idx="182">
                  <c:v>42125</c:v>
                </c:pt>
                <c:pt idx="183">
                  <c:v>42156</c:v>
                </c:pt>
                <c:pt idx="184">
                  <c:v>42186</c:v>
                </c:pt>
                <c:pt idx="185">
                  <c:v>42217</c:v>
                </c:pt>
                <c:pt idx="186">
                  <c:v>42248</c:v>
                </c:pt>
                <c:pt idx="187">
                  <c:v>42278</c:v>
                </c:pt>
                <c:pt idx="188">
                  <c:v>42309</c:v>
                </c:pt>
                <c:pt idx="189">
                  <c:v>42339</c:v>
                </c:pt>
                <c:pt idx="190">
                  <c:v>42370</c:v>
                </c:pt>
                <c:pt idx="191">
                  <c:v>42401</c:v>
                </c:pt>
                <c:pt idx="192">
                  <c:v>42430</c:v>
                </c:pt>
                <c:pt idx="193">
                  <c:v>42461</c:v>
                </c:pt>
                <c:pt idx="194">
                  <c:v>42491</c:v>
                </c:pt>
                <c:pt idx="195">
                  <c:v>42522</c:v>
                </c:pt>
                <c:pt idx="196">
                  <c:v>42552</c:v>
                </c:pt>
                <c:pt idx="197">
                  <c:v>42583</c:v>
                </c:pt>
                <c:pt idx="198">
                  <c:v>42614</c:v>
                </c:pt>
                <c:pt idx="199">
                  <c:v>42644</c:v>
                </c:pt>
                <c:pt idx="200">
                  <c:v>42675</c:v>
                </c:pt>
                <c:pt idx="201">
                  <c:v>42705</c:v>
                </c:pt>
                <c:pt idx="202">
                  <c:v>42736</c:v>
                </c:pt>
                <c:pt idx="203">
                  <c:v>42767</c:v>
                </c:pt>
                <c:pt idx="204">
                  <c:v>42795</c:v>
                </c:pt>
                <c:pt idx="205">
                  <c:v>42826</c:v>
                </c:pt>
                <c:pt idx="206">
                  <c:v>42856</c:v>
                </c:pt>
                <c:pt idx="207">
                  <c:v>42887</c:v>
                </c:pt>
                <c:pt idx="208">
                  <c:v>42917</c:v>
                </c:pt>
                <c:pt idx="209">
                  <c:v>42948</c:v>
                </c:pt>
                <c:pt idx="210">
                  <c:v>42979</c:v>
                </c:pt>
                <c:pt idx="211">
                  <c:v>43009</c:v>
                </c:pt>
                <c:pt idx="212">
                  <c:v>43040</c:v>
                </c:pt>
                <c:pt idx="213">
                  <c:v>43070</c:v>
                </c:pt>
                <c:pt idx="214">
                  <c:v>43101</c:v>
                </c:pt>
                <c:pt idx="215">
                  <c:v>43132</c:v>
                </c:pt>
                <c:pt idx="216">
                  <c:v>43160</c:v>
                </c:pt>
                <c:pt idx="217">
                  <c:v>43191</c:v>
                </c:pt>
                <c:pt idx="218">
                  <c:v>43221</c:v>
                </c:pt>
                <c:pt idx="219">
                  <c:v>43252</c:v>
                </c:pt>
                <c:pt idx="220">
                  <c:v>43282</c:v>
                </c:pt>
                <c:pt idx="221">
                  <c:v>43313</c:v>
                </c:pt>
                <c:pt idx="222">
                  <c:v>43344</c:v>
                </c:pt>
                <c:pt idx="223">
                  <c:v>43374</c:v>
                </c:pt>
                <c:pt idx="224">
                  <c:v>43405</c:v>
                </c:pt>
                <c:pt idx="225">
                  <c:v>43435</c:v>
                </c:pt>
                <c:pt idx="226">
                  <c:v>43466</c:v>
                </c:pt>
                <c:pt idx="227">
                  <c:v>43497</c:v>
                </c:pt>
                <c:pt idx="228">
                  <c:v>43525</c:v>
                </c:pt>
                <c:pt idx="229">
                  <c:v>43556</c:v>
                </c:pt>
                <c:pt idx="230">
                  <c:v>43586</c:v>
                </c:pt>
                <c:pt idx="231">
                  <c:v>43617</c:v>
                </c:pt>
                <c:pt idx="232">
                  <c:v>43647</c:v>
                </c:pt>
                <c:pt idx="233">
                  <c:v>43678</c:v>
                </c:pt>
                <c:pt idx="234">
                  <c:v>43709</c:v>
                </c:pt>
                <c:pt idx="235">
                  <c:v>43739</c:v>
                </c:pt>
                <c:pt idx="236">
                  <c:v>43770</c:v>
                </c:pt>
                <c:pt idx="237">
                  <c:v>43800</c:v>
                </c:pt>
                <c:pt idx="238">
                  <c:v>43831</c:v>
                </c:pt>
                <c:pt idx="239">
                  <c:v>43862</c:v>
                </c:pt>
                <c:pt idx="240">
                  <c:v>43891</c:v>
                </c:pt>
                <c:pt idx="241">
                  <c:v>43922</c:v>
                </c:pt>
                <c:pt idx="242">
                  <c:v>43952</c:v>
                </c:pt>
                <c:pt idx="243">
                  <c:v>43983</c:v>
                </c:pt>
                <c:pt idx="244">
                  <c:v>44013</c:v>
                </c:pt>
                <c:pt idx="245">
                  <c:v>44044</c:v>
                </c:pt>
                <c:pt idx="246">
                  <c:v>44075</c:v>
                </c:pt>
                <c:pt idx="247">
                  <c:v>44105</c:v>
                </c:pt>
                <c:pt idx="248">
                  <c:v>44136</c:v>
                </c:pt>
                <c:pt idx="249">
                  <c:v>44166</c:v>
                </c:pt>
                <c:pt idx="250">
                  <c:v>44197</c:v>
                </c:pt>
                <c:pt idx="251">
                  <c:v>44228</c:v>
                </c:pt>
                <c:pt idx="252">
                  <c:v>44256</c:v>
                </c:pt>
                <c:pt idx="253">
                  <c:v>44287</c:v>
                </c:pt>
                <c:pt idx="254">
                  <c:v>44317</c:v>
                </c:pt>
                <c:pt idx="255">
                  <c:v>44348</c:v>
                </c:pt>
                <c:pt idx="256">
                  <c:v>44378</c:v>
                </c:pt>
                <c:pt idx="257">
                  <c:v>44409</c:v>
                </c:pt>
                <c:pt idx="258">
                  <c:v>44440</c:v>
                </c:pt>
                <c:pt idx="259">
                  <c:v>44470</c:v>
                </c:pt>
                <c:pt idx="260">
                  <c:v>44501</c:v>
                </c:pt>
                <c:pt idx="261">
                  <c:v>44531</c:v>
                </c:pt>
                <c:pt idx="262">
                  <c:v>44562</c:v>
                </c:pt>
                <c:pt idx="263">
                  <c:v>44593</c:v>
                </c:pt>
                <c:pt idx="264">
                  <c:v>44621</c:v>
                </c:pt>
                <c:pt idx="265">
                  <c:v>44652</c:v>
                </c:pt>
                <c:pt idx="266">
                  <c:v>44682</c:v>
                </c:pt>
                <c:pt idx="267">
                  <c:v>44713</c:v>
                </c:pt>
                <c:pt idx="268">
                  <c:v>44743</c:v>
                </c:pt>
                <c:pt idx="269">
                  <c:v>44774</c:v>
                </c:pt>
                <c:pt idx="270">
                  <c:v>44805</c:v>
                </c:pt>
                <c:pt idx="271">
                  <c:v>44835</c:v>
                </c:pt>
                <c:pt idx="272">
                  <c:v>44866</c:v>
                </c:pt>
                <c:pt idx="273">
                  <c:v>44896</c:v>
                </c:pt>
                <c:pt idx="274">
                  <c:v>44927</c:v>
                </c:pt>
                <c:pt idx="275">
                  <c:v>44958</c:v>
                </c:pt>
                <c:pt idx="276">
                  <c:v>44986</c:v>
                </c:pt>
                <c:pt idx="277">
                  <c:v>45017</c:v>
                </c:pt>
                <c:pt idx="278">
                  <c:v>45047</c:v>
                </c:pt>
                <c:pt idx="279">
                  <c:v>45078</c:v>
                </c:pt>
                <c:pt idx="280">
                  <c:v>45108</c:v>
                </c:pt>
                <c:pt idx="281">
                  <c:v>45139</c:v>
                </c:pt>
                <c:pt idx="282">
                  <c:v>45170</c:v>
                </c:pt>
                <c:pt idx="283">
                  <c:v>45200</c:v>
                </c:pt>
                <c:pt idx="284">
                  <c:v>45231</c:v>
                </c:pt>
                <c:pt idx="285">
                  <c:v>45261</c:v>
                </c:pt>
                <c:pt idx="286">
                  <c:v>45292</c:v>
                </c:pt>
                <c:pt idx="287">
                  <c:v>45323</c:v>
                </c:pt>
                <c:pt idx="288">
                  <c:v>45352</c:v>
                </c:pt>
                <c:pt idx="289">
                  <c:v>45383</c:v>
                </c:pt>
                <c:pt idx="290">
                  <c:v>45413</c:v>
                </c:pt>
              </c:numCache>
            </c:numRef>
          </c:cat>
          <c:val>
            <c:numRef>
              <c:f>Sheet1!$C$2:$C$292</c:f>
              <c:numCache>
                <c:formatCode>General</c:formatCode>
                <c:ptCount val="291"/>
                <c:pt idx="0">
                  <c:v>-0.04</c:v>
                </c:pt>
                <c:pt idx="1">
                  <c:v>-0.72</c:v>
                </c:pt>
                <c:pt idx="2">
                  <c:v>-1.32</c:v>
                </c:pt>
                <c:pt idx="3">
                  <c:v>-0.17</c:v>
                </c:pt>
                <c:pt idx="4">
                  <c:v>-0.13</c:v>
                </c:pt>
                <c:pt idx="5">
                  <c:v>0.24</c:v>
                </c:pt>
                <c:pt idx="6">
                  <c:v>-0.35</c:v>
                </c:pt>
                <c:pt idx="7">
                  <c:v>-0.33</c:v>
                </c:pt>
                <c:pt idx="8">
                  <c:v>-0.46</c:v>
                </c:pt>
                <c:pt idx="9">
                  <c:v>-1.0900000000000001</c:v>
                </c:pt>
                <c:pt idx="10">
                  <c:v>0.17</c:v>
                </c:pt>
                <c:pt idx="11">
                  <c:v>1.52</c:v>
                </c:pt>
                <c:pt idx="12">
                  <c:v>1.7</c:v>
                </c:pt>
                <c:pt idx="13">
                  <c:v>0.64</c:v>
                </c:pt>
                <c:pt idx="14">
                  <c:v>0.54</c:v>
                </c:pt>
                <c:pt idx="15">
                  <c:v>0.48</c:v>
                </c:pt>
                <c:pt idx="16">
                  <c:v>0.43</c:v>
                </c:pt>
                <c:pt idx="17">
                  <c:v>-0.42</c:v>
                </c:pt>
                <c:pt idx="18">
                  <c:v>-0.09</c:v>
                </c:pt>
                <c:pt idx="19">
                  <c:v>0.18</c:v>
                </c:pt>
                <c:pt idx="20">
                  <c:v>0.32</c:v>
                </c:pt>
                <c:pt idx="21">
                  <c:v>-0.67</c:v>
                </c:pt>
                <c:pt idx="22">
                  <c:v>-1.08</c:v>
                </c:pt>
                <c:pt idx="23">
                  <c:v>-0.32</c:v>
                </c:pt>
                <c:pt idx="24">
                  <c:v>-0.78</c:v>
                </c:pt>
                <c:pt idx="25">
                  <c:v>0.55000000000000004</c:v>
                </c:pt>
                <c:pt idx="26">
                  <c:v>1.44</c:v>
                </c:pt>
                <c:pt idx="27">
                  <c:v>0.93</c:v>
                </c:pt>
                <c:pt idx="28">
                  <c:v>0.49</c:v>
                </c:pt>
                <c:pt idx="29">
                  <c:v>-0.97</c:v>
                </c:pt>
                <c:pt idx="30">
                  <c:v>-0.91</c:v>
                </c:pt>
                <c:pt idx="31">
                  <c:v>-1.23</c:v>
                </c:pt>
                <c:pt idx="32">
                  <c:v>-1.94</c:v>
                </c:pt>
                <c:pt idx="33">
                  <c:v>-1.6</c:v>
                </c:pt>
                <c:pt idx="34">
                  <c:v>-2.29</c:v>
                </c:pt>
                <c:pt idx="35">
                  <c:v>-1.94</c:v>
                </c:pt>
                <c:pt idx="36">
                  <c:v>-1.68</c:v>
                </c:pt>
                <c:pt idx="37">
                  <c:v>0.17</c:v>
                </c:pt>
                <c:pt idx="38">
                  <c:v>0.06</c:v>
                </c:pt>
                <c:pt idx="39">
                  <c:v>0.02</c:v>
                </c:pt>
                <c:pt idx="40">
                  <c:v>-0.52</c:v>
                </c:pt>
                <c:pt idx="41">
                  <c:v>0.04</c:v>
                </c:pt>
                <c:pt idx="42">
                  <c:v>0.98</c:v>
                </c:pt>
                <c:pt idx="43">
                  <c:v>0.97</c:v>
                </c:pt>
                <c:pt idx="44">
                  <c:v>0.93</c:v>
                </c:pt>
                <c:pt idx="45">
                  <c:v>0.82</c:v>
                </c:pt>
                <c:pt idx="46">
                  <c:v>1.18</c:v>
                </c:pt>
                <c:pt idx="47">
                  <c:v>0.36</c:v>
                </c:pt>
                <c:pt idx="48">
                  <c:v>-0.8</c:v>
                </c:pt>
                <c:pt idx="49">
                  <c:v>-0.86</c:v>
                </c:pt>
                <c:pt idx="50">
                  <c:v>-0.06</c:v>
                </c:pt>
                <c:pt idx="51">
                  <c:v>-0.37</c:v>
                </c:pt>
                <c:pt idx="52">
                  <c:v>-0.43</c:v>
                </c:pt>
                <c:pt idx="53">
                  <c:v>0.28999999999999998</c:v>
                </c:pt>
                <c:pt idx="54">
                  <c:v>0.23</c:v>
                </c:pt>
                <c:pt idx="55">
                  <c:v>1.21</c:v>
                </c:pt>
                <c:pt idx="56">
                  <c:v>0.62</c:v>
                </c:pt>
                <c:pt idx="57">
                  <c:v>1.21</c:v>
                </c:pt>
                <c:pt idx="58">
                  <c:v>0.88</c:v>
                </c:pt>
                <c:pt idx="59">
                  <c:v>0.89</c:v>
                </c:pt>
                <c:pt idx="60">
                  <c:v>0.47</c:v>
                </c:pt>
                <c:pt idx="61">
                  <c:v>-1.05</c:v>
                </c:pt>
                <c:pt idx="62">
                  <c:v>-1.39</c:v>
                </c:pt>
                <c:pt idx="63">
                  <c:v>-0.47</c:v>
                </c:pt>
                <c:pt idx="64">
                  <c:v>-0.53</c:v>
                </c:pt>
                <c:pt idx="65">
                  <c:v>-0.27</c:v>
                </c:pt>
                <c:pt idx="66">
                  <c:v>-0.61</c:v>
                </c:pt>
                <c:pt idx="67">
                  <c:v>-0.34</c:v>
                </c:pt>
                <c:pt idx="68">
                  <c:v>-0.4</c:v>
                </c:pt>
                <c:pt idx="69">
                  <c:v>-0.61</c:v>
                </c:pt>
                <c:pt idx="70">
                  <c:v>-0.02</c:v>
                </c:pt>
                <c:pt idx="71">
                  <c:v>-0.72</c:v>
                </c:pt>
                <c:pt idx="72">
                  <c:v>-0.03</c:v>
                </c:pt>
                <c:pt idx="73">
                  <c:v>-1.46</c:v>
                </c:pt>
                <c:pt idx="74">
                  <c:v>-0.82</c:v>
                </c:pt>
                <c:pt idx="75">
                  <c:v>-0.91</c:v>
                </c:pt>
                <c:pt idx="76">
                  <c:v>-0.69</c:v>
                </c:pt>
                <c:pt idx="77">
                  <c:v>0.2</c:v>
                </c:pt>
                <c:pt idx="78">
                  <c:v>-0.01</c:v>
                </c:pt>
                <c:pt idx="79">
                  <c:v>-0.21</c:v>
                </c:pt>
                <c:pt idx="80">
                  <c:v>-1.42</c:v>
                </c:pt>
                <c:pt idx="81">
                  <c:v>0.02</c:v>
                </c:pt>
                <c:pt idx="82">
                  <c:v>0.47</c:v>
                </c:pt>
                <c:pt idx="83">
                  <c:v>0.98</c:v>
                </c:pt>
                <c:pt idx="84">
                  <c:v>1.39</c:v>
                </c:pt>
                <c:pt idx="85">
                  <c:v>1.52</c:v>
                </c:pt>
                <c:pt idx="86">
                  <c:v>0.78</c:v>
                </c:pt>
                <c:pt idx="87">
                  <c:v>-0.1</c:v>
                </c:pt>
                <c:pt idx="88">
                  <c:v>-0.51</c:v>
                </c:pt>
                <c:pt idx="89">
                  <c:v>-0.92</c:v>
                </c:pt>
                <c:pt idx="90">
                  <c:v>-0.63</c:v>
                </c:pt>
                <c:pt idx="91">
                  <c:v>-0.24</c:v>
                </c:pt>
                <c:pt idx="92">
                  <c:v>-0.64</c:v>
                </c:pt>
                <c:pt idx="93">
                  <c:v>-0.38</c:v>
                </c:pt>
                <c:pt idx="94">
                  <c:v>-0.46</c:v>
                </c:pt>
                <c:pt idx="95">
                  <c:v>1.23</c:v>
                </c:pt>
                <c:pt idx="96">
                  <c:v>1.1599999999999999</c:v>
                </c:pt>
                <c:pt idx="97">
                  <c:v>1.46</c:v>
                </c:pt>
                <c:pt idx="98">
                  <c:v>0.25</c:v>
                </c:pt>
                <c:pt idx="99">
                  <c:v>0.91</c:v>
                </c:pt>
                <c:pt idx="100">
                  <c:v>1.55</c:v>
                </c:pt>
                <c:pt idx="101">
                  <c:v>1.9</c:v>
                </c:pt>
                <c:pt idx="102">
                  <c:v>2.09</c:v>
                </c:pt>
                <c:pt idx="103">
                  <c:v>1.1200000000000001</c:v>
                </c:pt>
                <c:pt idx="104">
                  <c:v>1.26</c:v>
                </c:pt>
                <c:pt idx="105">
                  <c:v>-0.03</c:v>
                </c:pt>
                <c:pt idx="106">
                  <c:v>-0.24</c:v>
                </c:pt>
                <c:pt idx="107">
                  <c:v>-0.12</c:v>
                </c:pt>
                <c:pt idx="108">
                  <c:v>0.79</c:v>
                </c:pt>
                <c:pt idx="109">
                  <c:v>1.48</c:v>
                </c:pt>
                <c:pt idx="110">
                  <c:v>1.1599999999999999</c:v>
                </c:pt>
                <c:pt idx="111">
                  <c:v>0.64</c:v>
                </c:pt>
                <c:pt idx="112">
                  <c:v>0.52</c:v>
                </c:pt>
                <c:pt idx="113">
                  <c:v>0.71</c:v>
                </c:pt>
                <c:pt idx="114">
                  <c:v>0.72</c:v>
                </c:pt>
                <c:pt idx="115">
                  <c:v>1.84</c:v>
                </c:pt>
                <c:pt idx="116">
                  <c:v>1.87</c:v>
                </c:pt>
                <c:pt idx="117">
                  <c:v>2.0299999999999998</c:v>
                </c:pt>
                <c:pt idx="118">
                  <c:v>0.66</c:v>
                </c:pt>
                <c:pt idx="119">
                  <c:v>0.06</c:v>
                </c:pt>
                <c:pt idx="120">
                  <c:v>-0.24</c:v>
                </c:pt>
                <c:pt idx="121">
                  <c:v>0.28000000000000003</c:v>
                </c:pt>
                <c:pt idx="122">
                  <c:v>0.68</c:v>
                </c:pt>
                <c:pt idx="123">
                  <c:v>0.82</c:v>
                </c:pt>
                <c:pt idx="124">
                  <c:v>1.59</c:v>
                </c:pt>
                <c:pt idx="125">
                  <c:v>1.38</c:v>
                </c:pt>
                <c:pt idx="126">
                  <c:v>2.27</c:v>
                </c:pt>
                <c:pt idx="127">
                  <c:v>0.41</c:v>
                </c:pt>
                <c:pt idx="128">
                  <c:v>1.05</c:v>
                </c:pt>
                <c:pt idx="129">
                  <c:v>-1.94</c:v>
                </c:pt>
                <c:pt idx="130">
                  <c:v>-0.89</c:v>
                </c:pt>
                <c:pt idx="131">
                  <c:v>-1.22</c:v>
                </c:pt>
                <c:pt idx="132">
                  <c:v>-1.34</c:v>
                </c:pt>
                <c:pt idx="133">
                  <c:v>-0.6</c:v>
                </c:pt>
                <c:pt idx="134">
                  <c:v>0</c:v>
                </c:pt>
                <c:pt idx="135">
                  <c:v>0.63</c:v>
                </c:pt>
                <c:pt idx="136">
                  <c:v>0.25</c:v>
                </c:pt>
                <c:pt idx="137">
                  <c:v>-0.13</c:v>
                </c:pt>
                <c:pt idx="138">
                  <c:v>-1.69</c:v>
                </c:pt>
                <c:pt idx="139">
                  <c:v>-2.23</c:v>
                </c:pt>
                <c:pt idx="140">
                  <c:v>-0.35</c:v>
                </c:pt>
                <c:pt idx="141">
                  <c:v>1.08</c:v>
                </c:pt>
                <c:pt idx="142">
                  <c:v>1.64</c:v>
                </c:pt>
                <c:pt idx="143">
                  <c:v>0.73</c:v>
                </c:pt>
                <c:pt idx="144">
                  <c:v>-0.09</c:v>
                </c:pt>
                <c:pt idx="145">
                  <c:v>0.5</c:v>
                </c:pt>
                <c:pt idx="146">
                  <c:v>-0.36</c:v>
                </c:pt>
                <c:pt idx="147">
                  <c:v>-0.71</c:v>
                </c:pt>
                <c:pt idx="148">
                  <c:v>-1.63</c:v>
                </c:pt>
                <c:pt idx="149">
                  <c:v>-1.59</c:v>
                </c:pt>
                <c:pt idx="150">
                  <c:v>-0.87</c:v>
                </c:pt>
                <c:pt idx="151">
                  <c:v>-0.2</c:v>
                </c:pt>
                <c:pt idx="152">
                  <c:v>-0.08</c:v>
                </c:pt>
                <c:pt idx="153">
                  <c:v>-7.0000000000000007E-2</c:v>
                </c:pt>
                <c:pt idx="154">
                  <c:v>0.44</c:v>
                </c:pt>
                <c:pt idx="155">
                  <c:v>1.06</c:v>
                </c:pt>
                <c:pt idx="156">
                  <c:v>0.54</c:v>
                </c:pt>
                <c:pt idx="157">
                  <c:v>1.63</c:v>
                </c:pt>
                <c:pt idx="158">
                  <c:v>1.73</c:v>
                </c:pt>
                <c:pt idx="159">
                  <c:v>1.22</c:v>
                </c:pt>
                <c:pt idx="160">
                  <c:v>0.4</c:v>
                </c:pt>
                <c:pt idx="161">
                  <c:v>-1.73</c:v>
                </c:pt>
                <c:pt idx="162">
                  <c:v>-1.63</c:v>
                </c:pt>
                <c:pt idx="163">
                  <c:v>-0.8</c:v>
                </c:pt>
                <c:pt idx="164">
                  <c:v>0.22</c:v>
                </c:pt>
                <c:pt idx="165">
                  <c:v>-0.1</c:v>
                </c:pt>
                <c:pt idx="166">
                  <c:v>-1.19</c:v>
                </c:pt>
                <c:pt idx="167">
                  <c:v>-1.69</c:v>
                </c:pt>
                <c:pt idx="168">
                  <c:v>-1.93</c:v>
                </c:pt>
                <c:pt idx="169">
                  <c:v>-1.1000000000000001</c:v>
                </c:pt>
                <c:pt idx="170">
                  <c:v>-1.4</c:v>
                </c:pt>
                <c:pt idx="171">
                  <c:v>0.16</c:v>
                </c:pt>
                <c:pt idx="172">
                  <c:v>-0.21</c:v>
                </c:pt>
                <c:pt idx="173">
                  <c:v>0.84</c:v>
                </c:pt>
                <c:pt idx="174">
                  <c:v>0.93</c:v>
                </c:pt>
                <c:pt idx="175">
                  <c:v>1.64</c:v>
                </c:pt>
                <c:pt idx="176">
                  <c:v>1.2</c:v>
                </c:pt>
                <c:pt idx="177">
                  <c:v>-0.22</c:v>
                </c:pt>
                <c:pt idx="178">
                  <c:v>-0.68</c:v>
                </c:pt>
                <c:pt idx="179">
                  <c:v>-0.92</c:v>
                </c:pt>
                <c:pt idx="180">
                  <c:v>-1.33</c:v>
                </c:pt>
                <c:pt idx="181">
                  <c:v>-1.9</c:v>
                </c:pt>
                <c:pt idx="182">
                  <c:v>-0.61</c:v>
                </c:pt>
                <c:pt idx="183">
                  <c:v>1.05</c:v>
                </c:pt>
                <c:pt idx="184">
                  <c:v>1.78</c:v>
                </c:pt>
                <c:pt idx="185">
                  <c:v>2.13</c:v>
                </c:pt>
                <c:pt idx="186">
                  <c:v>0.99</c:v>
                </c:pt>
                <c:pt idx="187">
                  <c:v>-0.88</c:v>
                </c:pt>
                <c:pt idx="188">
                  <c:v>0.23</c:v>
                </c:pt>
                <c:pt idx="189">
                  <c:v>1.74</c:v>
                </c:pt>
                <c:pt idx="190">
                  <c:v>2.15</c:v>
                </c:pt>
                <c:pt idx="191">
                  <c:v>0.87</c:v>
                </c:pt>
                <c:pt idx="192">
                  <c:v>-0.98</c:v>
                </c:pt>
                <c:pt idx="193">
                  <c:v>-1.48</c:v>
                </c:pt>
                <c:pt idx="194">
                  <c:v>-0.56000000000000005</c:v>
                </c:pt>
                <c:pt idx="195">
                  <c:v>-0.95</c:v>
                </c:pt>
                <c:pt idx="196">
                  <c:v>-0.49</c:v>
                </c:pt>
                <c:pt idx="197">
                  <c:v>0.32</c:v>
                </c:pt>
                <c:pt idx="198">
                  <c:v>0.77</c:v>
                </c:pt>
                <c:pt idx="199">
                  <c:v>0.37</c:v>
                </c:pt>
                <c:pt idx="200">
                  <c:v>-1.31</c:v>
                </c:pt>
                <c:pt idx="201">
                  <c:v>-1.03</c:v>
                </c:pt>
                <c:pt idx="202">
                  <c:v>-0.37</c:v>
                </c:pt>
                <c:pt idx="203">
                  <c:v>-1.27</c:v>
                </c:pt>
                <c:pt idx="204">
                  <c:v>-0.34</c:v>
                </c:pt>
                <c:pt idx="205">
                  <c:v>0.72</c:v>
                </c:pt>
                <c:pt idx="206">
                  <c:v>0.18</c:v>
                </c:pt>
                <c:pt idx="207">
                  <c:v>0.28999999999999998</c:v>
                </c:pt>
                <c:pt idx="208">
                  <c:v>-0.62</c:v>
                </c:pt>
                <c:pt idx="209">
                  <c:v>0.08</c:v>
                </c:pt>
                <c:pt idx="210">
                  <c:v>-1.02</c:v>
                </c:pt>
                <c:pt idx="211">
                  <c:v>0.56999999999999995</c:v>
                </c:pt>
                <c:pt idx="212">
                  <c:v>0.02</c:v>
                </c:pt>
                <c:pt idx="213">
                  <c:v>0.56999999999999995</c:v>
                </c:pt>
                <c:pt idx="214">
                  <c:v>-0.94</c:v>
                </c:pt>
                <c:pt idx="215">
                  <c:v>0.31</c:v>
                </c:pt>
                <c:pt idx="216">
                  <c:v>1.17</c:v>
                </c:pt>
                <c:pt idx="217">
                  <c:v>-0.43</c:v>
                </c:pt>
                <c:pt idx="218">
                  <c:v>-1.4</c:v>
                </c:pt>
                <c:pt idx="219">
                  <c:v>-1.83</c:v>
                </c:pt>
                <c:pt idx="220">
                  <c:v>-1.49</c:v>
                </c:pt>
                <c:pt idx="221">
                  <c:v>-0.51</c:v>
                </c:pt>
                <c:pt idx="222">
                  <c:v>-0.17</c:v>
                </c:pt>
                <c:pt idx="223">
                  <c:v>0.99</c:v>
                </c:pt>
                <c:pt idx="224">
                  <c:v>0.55000000000000004</c:v>
                </c:pt>
                <c:pt idx="225">
                  <c:v>1.29</c:v>
                </c:pt>
                <c:pt idx="226">
                  <c:v>0.48</c:v>
                </c:pt>
                <c:pt idx="227">
                  <c:v>0.46</c:v>
                </c:pt>
                <c:pt idx="228">
                  <c:v>0.49</c:v>
                </c:pt>
                <c:pt idx="229">
                  <c:v>0.65</c:v>
                </c:pt>
                <c:pt idx="230">
                  <c:v>2.2000000000000002</c:v>
                </c:pt>
                <c:pt idx="231">
                  <c:v>1.82</c:v>
                </c:pt>
                <c:pt idx="232">
                  <c:v>1.54</c:v>
                </c:pt>
                <c:pt idx="233">
                  <c:v>0.17</c:v>
                </c:pt>
                <c:pt idx="234">
                  <c:v>-0.08</c:v>
                </c:pt>
                <c:pt idx="235">
                  <c:v>0.56999999999999995</c:v>
                </c:pt>
                <c:pt idx="236">
                  <c:v>0.8</c:v>
                </c:pt>
                <c:pt idx="237">
                  <c:v>0.38</c:v>
                </c:pt>
                <c:pt idx="238">
                  <c:v>0.06</c:v>
                </c:pt>
                <c:pt idx="239">
                  <c:v>-0.27</c:v>
                </c:pt>
                <c:pt idx="240">
                  <c:v>0.41</c:v>
                </c:pt>
                <c:pt idx="241">
                  <c:v>-0.96</c:v>
                </c:pt>
                <c:pt idx="242">
                  <c:v>-0.18</c:v>
                </c:pt>
                <c:pt idx="243">
                  <c:v>-0.77</c:v>
                </c:pt>
                <c:pt idx="244">
                  <c:v>-0.14000000000000001</c:v>
                </c:pt>
                <c:pt idx="245">
                  <c:v>-0.81</c:v>
                </c:pt>
                <c:pt idx="246">
                  <c:v>-0.22</c:v>
                </c:pt>
                <c:pt idx="247">
                  <c:v>-1.23</c:v>
                </c:pt>
                <c:pt idx="248">
                  <c:v>-0.18</c:v>
                </c:pt>
                <c:pt idx="249">
                  <c:v>-0.2</c:v>
                </c:pt>
                <c:pt idx="250">
                  <c:v>0.67</c:v>
                </c:pt>
                <c:pt idx="251">
                  <c:v>-0.22</c:v>
                </c:pt>
                <c:pt idx="252">
                  <c:v>0.19</c:v>
                </c:pt>
                <c:pt idx="253">
                  <c:v>0.1</c:v>
                </c:pt>
                <c:pt idx="254">
                  <c:v>0.32</c:v>
                </c:pt>
                <c:pt idx="255">
                  <c:v>0.53</c:v>
                </c:pt>
                <c:pt idx="256">
                  <c:v>1.21</c:v>
                </c:pt>
                <c:pt idx="257">
                  <c:v>1.21</c:v>
                </c:pt>
                <c:pt idx="258">
                  <c:v>0.64</c:v>
                </c:pt>
                <c:pt idx="259">
                  <c:v>0.01</c:v>
                </c:pt>
                <c:pt idx="260">
                  <c:v>0.2</c:v>
                </c:pt>
                <c:pt idx="261">
                  <c:v>0.48</c:v>
                </c:pt>
                <c:pt idx="262">
                  <c:v>-1.29</c:v>
                </c:pt>
                <c:pt idx="263">
                  <c:v>-0.95</c:v>
                </c:pt>
                <c:pt idx="264">
                  <c:v>0.27</c:v>
                </c:pt>
                <c:pt idx="265">
                  <c:v>0.34</c:v>
                </c:pt>
                <c:pt idx="266">
                  <c:v>0.11</c:v>
                </c:pt>
                <c:pt idx="267">
                  <c:v>-0.36</c:v>
                </c:pt>
                <c:pt idx="268">
                  <c:v>-0.44</c:v>
                </c:pt>
                <c:pt idx="269">
                  <c:v>-1.1499999999999999</c:v>
                </c:pt>
                <c:pt idx="270">
                  <c:v>-0.63</c:v>
                </c:pt>
                <c:pt idx="271">
                  <c:v>-1.38</c:v>
                </c:pt>
                <c:pt idx="272">
                  <c:v>-0.1</c:v>
                </c:pt>
                <c:pt idx="273">
                  <c:v>-0.61</c:v>
                </c:pt>
                <c:pt idx="274">
                  <c:v>0.93</c:v>
                </c:pt>
                <c:pt idx="275">
                  <c:v>1.75</c:v>
                </c:pt>
                <c:pt idx="276">
                  <c:v>1.69</c:v>
                </c:pt>
                <c:pt idx="277">
                  <c:v>-0.26</c:v>
                </c:pt>
                <c:pt idx="278">
                  <c:v>-1.71</c:v>
                </c:pt>
                <c:pt idx="279">
                  <c:v>-2.76</c:v>
                </c:pt>
                <c:pt idx="280">
                  <c:v>-1.97</c:v>
                </c:pt>
                <c:pt idx="281">
                  <c:v>-1.03</c:v>
                </c:pt>
                <c:pt idx="282">
                  <c:v>-0.74</c:v>
                </c:pt>
                <c:pt idx="283">
                  <c:v>-0.8</c:v>
                </c:pt>
                <c:pt idx="284">
                  <c:v>-2.34</c:v>
                </c:pt>
                <c:pt idx="285">
                  <c:v>-1.08</c:v>
                </c:pt>
                <c:pt idx="286">
                  <c:v>-0.28999999999999998</c:v>
                </c:pt>
                <c:pt idx="287">
                  <c:v>-0.56000000000000005</c:v>
                </c:pt>
                <c:pt idx="288">
                  <c:v>-0.69</c:v>
                </c:pt>
                <c:pt idx="289">
                  <c:v>0.78</c:v>
                </c:pt>
                <c:pt idx="290">
                  <c:v>0.34</c:v>
                </c:pt>
              </c:numCache>
            </c:numRef>
          </c:val>
          <c:smooth val="0"/>
          <c:extLst>
            <c:ext xmlns:c16="http://schemas.microsoft.com/office/drawing/2014/chart" uri="{C3380CC4-5D6E-409C-BE32-E72D297353CC}">
              <c16:uniqueId val="{00000001-CD57-4072-BBFE-BEDE748C1584}"/>
            </c:ext>
          </c:extLst>
        </c:ser>
        <c:ser>
          <c:idx val="2"/>
          <c:order val="2"/>
          <c:tx>
            <c:strRef>
              <c:f>Sheet1!$D$1</c:f>
              <c:strCache>
                <c:ptCount val="1"/>
                <c:pt idx="0">
                  <c:v>SW MO (Lamar, Barton County)</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numRef>
              <c:f>Sheet1!$A$2:$A$292</c:f>
              <c:numCache>
                <c:formatCode>m/d/yyyy</c:formatCode>
                <c:ptCount val="291"/>
                <c:pt idx="0">
                  <c:v>36586</c:v>
                </c:pt>
                <c:pt idx="1">
                  <c:v>36617</c:v>
                </c:pt>
                <c:pt idx="2">
                  <c:v>36647</c:v>
                </c:pt>
                <c:pt idx="3">
                  <c:v>36678</c:v>
                </c:pt>
                <c:pt idx="4">
                  <c:v>36708</c:v>
                </c:pt>
                <c:pt idx="5">
                  <c:v>36739</c:v>
                </c:pt>
                <c:pt idx="6">
                  <c:v>36770</c:v>
                </c:pt>
                <c:pt idx="7">
                  <c:v>36800</c:v>
                </c:pt>
                <c:pt idx="8">
                  <c:v>36831</c:v>
                </c:pt>
                <c:pt idx="9">
                  <c:v>36861</c:v>
                </c:pt>
                <c:pt idx="10">
                  <c:v>36892</c:v>
                </c:pt>
                <c:pt idx="11">
                  <c:v>36923</c:v>
                </c:pt>
                <c:pt idx="12">
                  <c:v>36951</c:v>
                </c:pt>
                <c:pt idx="13">
                  <c:v>36982</c:v>
                </c:pt>
                <c:pt idx="14">
                  <c:v>37012</c:v>
                </c:pt>
                <c:pt idx="15">
                  <c:v>37043</c:v>
                </c:pt>
                <c:pt idx="16">
                  <c:v>37073</c:v>
                </c:pt>
                <c:pt idx="17">
                  <c:v>37104</c:v>
                </c:pt>
                <c:pt idx="18">
                  <c:v>37135</c:v>
                </c:pt>
                <c:pt idx="19">
                  <c:v>37165</c:v>
                </c:pt>
                <c:pt idx="20">
                  <c:v>37196</c:v>
                </c:pt>
                <c:pt idx="21">
                  <c:v>37226</c:v>
                </c:pt>
                <c:pt idx="22">
                  <c:v>37257</c:v>
                </c:pt>
                <c:pt idx="23">
                  <c:v>37288</c:v>
                </c:pt>
                <c:pt idx="24">
                  <c:v>37316</c:v>
                </c:pt>
                <c:pt idx="25">
                  <c:v>37347</c:v>
                </c:pt>
                <c:pt idx="26">
                  <c:v>37377</c:v>
                </c:pt>
                <c:pt idx="27">
                  <c:v>37408</c:v>
                </c:pt>
                <c:pt idx="28">
                  <c:v>37438</c:v>
                </c:pt>
                <c:pt idx="29">
                  <c:v>37469</c:v>
                </c:pt>
                <c:pt idx="30">
                  <c:v>37500</c:v>
                </c:pt>
                <c:pt idx="31">
                  <c:v>37530</c:v>
                </c:pt>
                <c:pt idx="32">
                  <c:v>37561</c:v>
                </c:pt>
                <c:pt idx="33">
                  <c:v>37591</c:v>
                </c:pt>
                <c:pt idx="34">
                  <c:v>37622</c:v>
                </c:pt>
                <c:pt idx="35">
                  <c:v>37653</c:v>
                </c:pt>
                <c:pt idx="36">
                  <c:v>37681</c:v>
                </c:pt>
                <c:pt idx="37">
                  <c:v>37712</c:v>
                </c:pt>
                <c:pt idx="38">
                  <c:v>37742</c:v>
                </c:pt>
                <c:pt idx="39">
                  <c:v>37773</c:v>
                </c:pt>
                <c:pt idx="40">
                  <c:v>37803</c:v>
                </c:pt>
                <c:pt idx="41">
                  <c:v>37834</c:v>
                </c:pt>
                <c:pt idx="42">
                  <c:v>37865</c:v>
                </c:pt>
                <c:pt idx="43">
                  <c:v>37895</c:v>
                </c:pt>
                <c:pt idx="44">
                  <c:v>37926</c:v>
                </c:pt>
                <c:pt idx="45">
                  <c:v>37956</c:v>
                </c:pt>
                <c:pt idx="46">
                  <c:v>37987</c:v>
                </c:pt>
                <c:pt idx="47">
                  <c:v>38018</c:v>
                </c:pt>
                <c:pt idx="48">
                  <c:v>38047</c:v>
                </c:pt>
                <c:pt idx="49">
                  <c:v>38078</c:v>
                </c:pt>
                <c:pt idx="50">
                  <c:v>38108</c:v>
                </c:pt>
                <c:pt idx="51">
                  <c:v>38139</c:v>
                </c:pt>
                <c:pt idx="52">
                  <c:v>38169</c:v>
                </c:pt>
                <c:pt idx="53">
                  <c:v>38200</c:v>
                </c:pt>
                <c:pt idx="54">
                  <c:v>38231</c:v>
                </c:pt>
                <c:pt idx="55">
                  <c:v>38261</c:v>
                </c:pt>
                <c:pt idx="56">
                  <c:v>38292</c:v>
                </c:pt>
                <c:pt idx="57">
                  <c:v>38322</c:v>
                </c:pt>
                <c:pt idx="58">
                  <c:v>38353</c:v>
                </c:pt>
                <c:pt idx="59">
                  <c:v>38384</c:v>
                </c:pt>
                <c:pt idx="60">
                  <c:v>38412</c:v>
                </c:pt>
                <c:pt idx="61">
                  <c:v>38443</c:v>
                </c:pt>
                <c:pt idx="62">
                  <c:v>38473</c:v>
                </c:pt>
                <c:pt idx="63">
                  <c:v>38504</c:v>
                </c:pt>
                <c:pt idx="64">
                  <c:v>38534</c:v>
                </c:pt>
                <c:pt idx="65">
                  <c:v>38565</c:v>
                </c:pt>
                <c:pt idx="66">
                  <c:v>38596</c:v>
                </c:pt>
                <c:pt idx="67">
                  <c:v>38626</c:v>
                </c:pt>
                <c:pt idx="68">
                  <c:v>38657</c:v>
                </c:pt>
                <c:pt idx="69">
                  <c:v>38687</c:v>
                </c:pt>
                <c:pt idx="70">
                  <c:v>38718</c:v>
                </c:pt>
                <c:pt idx="71">
                  <c:v>38749</c:v>
                </c:pt>
                <c:pt idx="72">
                  <c:v>38777</c:v>
                </c:pt>
                <c:pt idx="73">
                  <c:v>38808</c:v>
                </c:pt>
                <c:pt idx="74">
                  <c:v>38838</c:v>
                </c:pt>
                <c:pt idx="75">
                  <c:v>38869</c:v>
                </c:pt>
                <c:pt idx="76">
                  <c:v>38899</c:v>
                </c:pt>
                <c:pt idx="77">
                  <c:v>38930</c:v>
                </c:pt>
                <c:pt idx="78">
                  <c:v>38961</c:v>
                </c:pt>
                <c:pt idx="79">
                  <c:v>38991</c:v>
                </c:pt>
                <c:pt idx="80">
                  <c:v>39022</c:v>
                </c:pt>
                <c:pt idx="81">
                  <c:v>39052</c:v>
                </c:pt>
                <c:pt idx="82">
                  <c:v>39083</c:v>
                </c:pt>
                <c:pt idx="83">
                  <c:v>39114</c:v>
                </c:pt>
                <c:pt idx="84">
                  <c:v>39142</c:v>
                </c:pt>
                <c:pt idx="85">
                  <c:v>39173</c:v>
                </c:pt>
                <c:pt idx="86">
                  <c:v>39203</c:v>
                </c:pt>
                <c:pt idx="87">
                  <c:v>39234</c:v>
                </c:pt>
                <c:pt idx="88">
                  <c:v>39264</c:v>
                </c:pt>
                <c:pt idx="89">
                  <c:v>39295</c:v>
                </c:pt>
                <c:pt idx="90">
                  <c:v>39326</c:v>
                </c:pt>
                <c:pt idx="91">
                  <c:v>39356</c:v>
                </c:pt>
                <c:pt idx="92">
                  <c:v>39387</c:v>
                </c:pt>
                <c:pt idx="93">
                  <c:v>39417</c:v>
                </c:pt>
                <c:pt idx="94">
                  <c:v>39448</c:v>
                </c:pt>
                <c:pt idx="95">
                  <c:v>39479</c:v>
                </c:pt>
                <c:pt idx="96">
                  <c:v>39508</c:v>
                </c:pt>
                <c:pt idx="97">
                  <c:v>39539</c:v>
                </c:pt>
                <c:pt idx="98">
                  <c:v>39569</c:v>
                </c:pt>
                <c:pt idx="99">
                  <c:v>39600</c:v>
                </c:pt>
                <c:pt idx="100">
                  <c:v>39630</c:v>
                </c:pt>
                <c:pt idx="101">
                  <c:v>39661</c:v>
                </c:pt>
                <c:pt idx="102">
                  <c:v>39692</c:v>
                </c:pt>
                <c:pt idx="103">
                  <c:v>39722</c:v>
                </c:pt>
                <c:pt idx="104">
                  <c:v>39753</c:v>
                </c:pt>
                <c:pt idx="105">
                  <c:v>39783</c:v>
                </c:pt>
                <c:pt idx="106">
                  <c:v>39814</c:v>
                </c:pt>
                <c:pt idx="107">
                  <c:v>39845</c:v>
                </c:pt>
                <c:pt idx="108">
                  <c:v>39873</c:v>
                </c:pt>
                <c:pt idx="109">
                  <c:v>39904</c:v>
                </c:pt>
                <c:pt idx="110">
                  <c:v>39934</c:v>
                </c:pt>
                <c:pt idx="111">
                  <c:v>39965</c:v>
                </c:pt>
                <c:pt idx="112">
                  <c:v>39995</c:v>
                </c:pt>
                <c:pt idx="113">
                  <c:v>40026</c:v>
                </c:pt>
                <c:pt idx="114">
                  <c:v>40057</c:v>
                </c:pt>
                <c:pt idx="115">
                  <c:v>40087</c:v>
                </c:pt>
                <c:pt idx="116">
                  <c:v>40118</c:v>
                </c:pt>
                <c:pt idx="117">
                  <c:v>40148</c:v>
                </c:pt>
                <c:pt idx="118">
                  <c:v>40179</c:v>
                </c:pt>
                <c:pt idx="119">
                  <c:v>40210</c:v>
                </c:pt>
                <c:pt idx="120">
                  <c:v>40238</c:v>
                </c:pt>
                <c:pt idx="121">
                  <c:v>40269</c:v>
                </c:pt>
                <c:pt idx="122">
                  <c:v>40299</c:v>
                </c:pt>
                <c:pt idx="123">
                  <c:v>40330</c:v>
                </c:pt>
                <c:pt idx="124">
                  <c:v>40360</c:v>
                </c:pt>
                <c:pt idx="125">
                  <c:v>40391</c:v>
                </c:pt>
                <c:pt idx="126">
                  <c:v>40422</c:v>
                </c:pt>
                <c:pt idx="127">
                  <c:v>40452</c:v>
                </c:pt>
                <c:pt idx="128">
                  <c:v>40483</c:v>
                </c:pt>
                <c:pt idx="129">
                  <c:v>40513</c:v>
                </c:pt>
                <c:pt idx="130">
                  <c:v>40544</c:v>
                </c:pt>
                <c:pt idx="131">
                  <c:v>40575</c:v>
                </c:pt>
                <c:pt idx="132">
                  <c:v>40603</c:v>
                </c:pt>
                <c:pt idx="133">
                  <c:v>40634</c:v>
                </c:pt>
                <c:pt idx="134">
                  <c:v>40664</c:v>
                </c:pt>
                <c:pt idx="135">
                  <c:v>40695</c:v>
                </c:pt>
                <c:pt idx="136">
                  <c:v>40725</c:v>
                </c:pt>
                <c:pt idx="137">
                  <c:v>40756</c:v>
                </c:pt>
                <c:pt idx="138">
                  <c:v>40787</c:v>
                </c:pt>
                <c:pt idx="139">
                  <c:v>40817</c:v>
                </c:pt>
                <c:pt idx="140">
                  <c:v>40848</c:v>
                </c:pt>
                <c:pt idx="141">
                  <c:v>40878</c:v>
                </c:pt>
                <c:pt idx="142">
                  <c:v>40909</c:v>
                </c:pt>
                <c:pt idx="143">
                  <c:v>40940</c:v>
                </c:pt>
                <c:pt idx="144">
                  <c:v>40969</c:v>
                </c:pt>
                <c:pt idx="145">
                  <c:v>41000</c:v>
                </c:pt>
                <c:pt idx="146">
                  <c:v>41030</c:v>
                </c:pt>
                <c:pt idx="147">
                  <c:v>41061</c:v>
                </c:pt>
                <c:pt idx="148">
                  <c:v>41091</c:v>
                </c:pt>
                <c:pt idx="149">
                  <c:v>41122</c:v>
                </c:pt>
                <c:pt idx="150">
                  <c:v>41153</c:v>
                </c:pt>
                <c:pt idx="151">
                  <c:v>41183</c:v>
                </c:pt>
                <c:pt idx="152">
                  <c:v>41214</c:v>
                </c:pt>
                <c:pt idx="153">
                  <c:v>41244</c:v>
                </c:pt>
                <c:pt idx="154">
                  <c:v>41275</c:v>
                </c:pt>
                <c:pt idx="155">
                  <c:v>41306</c:v>
                </c:pt>
                <c:pt idx="156">
                  <c:v>41334</c:v>
                </c:pt>
                <c:pt idx="157">
                  <c:v>41365</c:v>
                </c:pt>
                <c:pt idx="158">
                  <c:v>41395</c:v>
                </c:pt>
                <c:pt idx="159">
                  <c:v>41426</c:v>
                </c:pt>
                <c:pt idx="160">
                  <c:v>41456</c:v>
                </c:pt>
                <c:pt idx="161">
                  <c:v>41487</c:v>
                </c:pt>
                <c:pt idx="162">
                  <c:v>41518</c:v>
                </c:pt>
                <c:pt idx="163">
                  <c:v>41548</c:v>
                </c:pt>
                <c:pt idx="164">
                  <c:v>41579</c:v>
                </c:pt>
                <c:pt idx="165">
                  <c:v>41609</c:v>
                </c:pt>
                <c:pt idx="166">
                  <c:v>41640</c:v>
                </c:pt>
                <c:pt idx="167">
                  <c:v>41671</c:v>
                </c:pt>
                <c:pt idx="168">
                  <c:v>41699</c:v>
                </c:pt>
                <c:pt idx="169">
                  <c:v>41730</c:v>
                </c:pt>
                <c:pt idx="170">
                  <c:v>41760</c:v>
                </c:pt>
                <c:pt idx="171">
                  <c:v>41791</c:v>
                </c:pt>
                <c:pt idx="172">
                  <c:v>41821</c:v>
                </c:pt>
                <c:pt idx="173">
                  <c:v>41852</c:v>
                </c:pt>
                <c:pt idx="174">
                  <c:v>41883</c:v>
                </c:pt>
                <c:pt idx="175">
                  <c:v>41913</c:v>
                </c:pt>
                <c:pt idx="176">
                  <c:v>41944</c:v>
                </c:pt>
                <c:pt idx="177">
                  <c:v>41974</c:v>
                </c:pt>
                <c:pt idx="178">
                  <c:v>42005</c:v>
                </c:pt>
                <c:pt idx="179">
                  <c:v>42036</c:v>
                </c:pt>
                <c:pt idx="180">
                  <c:v>42064</c:v>
                </c:pt>
                <c:pt idx="181">
                  <c:v>42095</c:v>
                </c:pt>
                <c:pt idx="182">
                  <c:v>42125</c:v>
                </c:pt>
                <c:pt idx="183">
                  <c:v>42156</c:v>
                </c:pt>
                <c:pt idx="184">
                  <c:v>42186</c:v>
                </c:pt>
                <c:pt idx="185">
                  <c:v>42217</c:v>
                </c:pt>
                <c:pt idx="186">
                  <c:v>42248</c:v>
                </c:pt>
                <c:pt idx="187">
                  <c:v>42278</c:v>
                </c:pt>
                <c:pt idx="188">
                  <c:v>42309</c:v>
                </c:pt>
                <c:pt idx="189">
                  <c:v>42339</c:v>
                </c:pt>
                <c:pt idx="190">
                  <c:v>42370</c:v>
                </c:pt>
                <c:pt idx="191">
                  <c:v>42401</c:v>
                </c:pt>
                <c:pt idx="192">
                  <c:v>42430</c:v>
                </c:pt>
                <c:pt idx="193">
                  <c:v>42461</c:v>
                </c:pt>
                <c:pt idx="194">
                  <c:v>42491</c:v>
                </c:pt>
                <c:pt idx="195">
                  <c:v>42522</c:v>
                </c:pt>
                <c:pt idx="196">
                  <c:v>42552</c:v>
                </c:pt>
                <c:pt idx="197">
                  <c:v>42583</c:v>
                </c:pt>
                <c:pt idx="198">
                  <c:v>42614</c:v>
                </c:pt>
                <c:pt idx="199">
                  <c:v>42644</c:v>
                </c:pt>
                <c:pt idx="200">
                  <c:v>42675</c:v>
                </c:pt>
                <c:pt idx="201">
                  <c:v>42705</c:v>
                </c:pt>
                <c:pt idx="202">
                  <c:v>42736</c:v>
                </c:pt>
                <c:pt idx="203">
                  <c:v>42767</c:v>
                </c:pt>
                <c:pt idx="204">
                  <c:v>42795</c:v>
                </c:pt>
                <c:pt idx="205">
                  <c:v>42826</c:v>
                </c:pt>
                <c:pt idx="206">
                  <c:v>42856</c:v>
                </c:pt>
                <c:pt idx="207">
                  <c:v>42887</c:v>
                </c:pt>
                <c:pt idx="208">
                  <c:v>42917</c:v>
                </c:pt>
                <c:pt idx="209">
                  <c:v>42948</c:v>
                </c:pt>
                <c:pt idx="210">
                  <c:v>42979</c:v>
                </c:pt>
                <c:pt idx="211">
                  <c:v>43009</c:v>
                </c:pt>
                <c:pt idx="212">
                  <c:v>43040</c:v>
                </c:pt>
                <c:pt idx="213">
                  <c:v>43070</c:v>
                </c:pt>
                <c:pt idx="214">
                  <c:v>43101</c:v>
                </c:pt>
                <c:pt idx="215">
                  <c:v>43132</c:v>
                </c:pt>
                <c:pt idx="216">
                  <c:v>43160</c:v>
                </c:pt>
                <c:pt idx="217">
                  <c:v>43191</c:v>
                </c:pt>
                <c:pt idx="218">
                  <c:v>43221</c:v>
                </c:pt>
                <c:pt idx="219">
                  <c:v>43252</c:v>
                </c:pt>
                <c:pt idx="220">
                  <c:v>43282</c:v>
                </c:pt>
                <c:pt idx="221">
                  <c:v>43313</c:v>
                </c:pt>
                <c:pt idx="222">
                  <c:v>43344</c:v>
                </c:pt>
                <c:pt idx="223">
                  <c:v>43374</c:v>
                </c:pt>
                <c:pt idx="224">
                  <c:v>43405</c:v>
                </c:pt>
                <c:pt idx="225">
                  <c:v>43435</c:v>
                </c:pt>
                <c:pt idx="226">
                  <c:v>43466</c:v>
                </c:pt>
                <c:pt idx="227">
                  <c:v>43497</c:v>
                </c:pt>
                <c:pt idx="228">
                  <c:v>43525</c:v>
                </c:pt>
                <c:pt idx="229">
                  <c:v>43556</c:v>
                </c:pt>
                <c:pt idx="230">
                  <c:v>43586</c:v>
                </c:pt>
                <c:pt idx="231">
                  <c:v>43617</c:v>
                </c:pt>
                <c:pt idx="232">
                  <c:v>43647</c:v>
                </c:pt>
                <c:pt idx="233">
                  <c:v>43678</c:v>
                </c:pt>
                <c:pt idx="234">
                  <c:v>43709</c:v>
                </c:pt>
                <c:pt idx="235">
                  <c:v>43739</c:v>
                </c:pt>
                <c:pt idx="236">
                  <c:v>43770</c:v>
                </c:pt>
                <c:pt idx="237">
                  <c:v>43800</c:v>
                </c:pt>
                <c:pt idx="238">
                  <c:v>43831</c:v>
                </c:pt>
                <c:pt idx="239">
                  <c:v>43862</c:v>
                </c:pt>
                <c:pt idx="240">
                  <c:v>43891</c:v>
                </c:pt>
                <c:pt idx="241">
                  <c:v>43922</c:v>
                </c:pt>
                <c:pt idx="242">
                  <c:v>43952</c:v>
                </c:pt>
                <c:pt idx="243">
                  <c:v>43983</c:v>
                </c:pt>
                <c:pt idx="244">
                  <c:v>44013</c:v>
                </c:pt>
                <c:pt idx="245">
                  <c:v>44044</c:v>
                </c:pt>
                <c:pt idx="246">
                  <c:v>44075</c:v>
                </c:pt>
                <c:pt idx="247">
                  <c:v>44105</c:v>
                </c:pt>
                <c:pt idx="248">
                  <c:v>44136</c:v>
                </c:pt>
                <c:pt idx="249">
                  <c:v>44166</c:v>
                </c:pt>
                <c:pt idx="250">
                  <c:v>44197</c:v>
                </c:pt>
                <c:pt idx="251">
                  <c:v>44228</c:v>
                </c:pt>
                <c:pt idx="252">
                  <c:v>44256</c:v>
                </c:pt>
                <c:pt idx="253">
                  <c:v>44287</c:v>
                </c:pt>
                <c:pt idx="254">
                  <c:v>44317</c:v>
                </c:pt>
                <c:pt idx="255">
                  <c:v>44348</c:v>
                </c:pt>
                <c:pt idx="256">
                  <c:v>44378</c:v>
                </c:pt>
                <c:pt idx="257">
                  <c:v>44409</c:v>
                </c:pt>
                <c:pt idx="258">
                  <c:v>44440</c:v>
                </c:pt>
                <c:pt idx="259">
                  <c:v>44470</c:v>
                </c:pt>
                <c:pt idx="260">
                  <c:v>44501</c:v>
                </c:pt>
                <c:pt idx="261">
                  <c:v>44531</c:v>
                </c:pt>
                <c:pt idx="262">
                  <c:v>44562</c:v>
                </c:pt>
                <c:pt idx="263">
                  <c:v>44593</c:v>
                </c:pt>
                <c:pt idx="264">
                  <c:v>44621</c:v>
                </c:pt>
                <c:pt idx="265">
                  <c:v>44652</c:v>
                </c:pt>
                <c:pt idx="266">
                  <c:v>44682</c:v>
                </c:pt>
                <c:pt idx="267">
                  <c:v>44713</c:v>
                </c:pt>
                <c:pt idx="268">
                  <c:v>44743</c:v>
                </c:pt>
                <c:pt idx="269">
                  <c:v>44774</c:v>
                </c:pt>
                <c:pt idx="270">
                  <c:v>44805</c:v>
                </c:pt>
                <c:pt idx="271">
                  <c:v>44835</c:v>
                </c:pt>
                <c:pt idx="272">
                  <c:v>44866</c:v>
                </c:pt>
                <c:pt idx="273">
                  <c:v>44896</c:v>
                </c:pt>
                <c:pt idx="274">
                  <c:v>44927</c:v>
                </c:pt>
                <c:pt idx="275">
                  <c:v>44958</c:v>
                </c:pt>
                <c:pt idx="276">
                  <c:v>44986</c:v>
                </c:pt>
                <c:pt idx="277">
                  <c:v>45017</c:v>
                </c:pt>
                <c:pt idx="278">
                  <c:v>45047</c:v>
                </c:pt>
                <c:pt idx="279">
                  <c:v>45078</c:v>
                </c:pt>
                <c:pt idx="280">
                  <c:v>45108</c:v>
                </c:pt>
                <c:pt idx="281">
                  <c:v>45139</c:v>
                </c:pt>
                <c:pt idx="282">
                  <c:v>45170</c:v>
                </c:pt>
                <c:pt idx="283">
                  <c:v>45200</c:v>
                </c:pt>
                <c:pt idx="284">
                  <c:v>45231</c:v>
                </c:pt>
                <c:pt idx="285">
                  <c:v>45261</c:v>
                </c:pt>
                <c:pt idx="286">
                  <c:v>45292</c:v>
                </c:pt>
                <c:pt idx="287">
                  <c:v>45323</c:v>
                </c:pt>
                <c:pt idx="288">
                  <c:v>45352</c:v>
                </c:pt>
                <c:pt idx="289">
                  <c:v>45383</c:v>
                </c:pt>
                <c:pt idx="290">
                  <c:v>45413</c:v>
                </c:pt>
              </c:numCache>
            </c:numRef>
          </c:cat>
          <c:val>
            <c:numRef>
              <c:f>Sheet1!$D$2:$D$292</c:f>
              <c:numCache>
                <c:formatCode>General</c:formatCode>
                <c:ptCount val="291"/>
                <c:pt idx="0">
                  <c:v>-0.13</c:v>
                </c:pt>
                <c:pt idx="1">
                  <c:v>-0.54</c:v>
                </c:pt>
                <c:pt idx="2">
                  <c:v>-0.86</c:v>
                </c:pt>
                <c:pt idx="3">
                  <c:v>-0.01</c:v>
                </c:pt>
                <c:pt idx="4">
                  <c:v>0.91</c:v>
                </c:pt>
                <c:pt idx="5">
                  <c:v>0.93</c:v>
                </c:pt>
                <c:pt idx="6">
                  <c:v>-0.03</c:v>
                </c:pt>
                <c:pt idx="7">
                  <c:v>-0.93</c:v>
                </c:pt>
                <c:pt idx="8">
                  <c:v>-0.16</c:v>
                </c:pt>
                <c:pt idx="9">
                  <c:v>-0.44</c:v>
                </c:pt>
                <c:pt idx="10">
                  <c:v>0.16</c:v>
                </c:pt>
                <c:pt idx="11">
                  <c:v>1.19</c:v>
                </c:pt>
                <c:pt idx="12">
                  <c:v>0.9</c:v>
                </c:pt>
                <c:pt idx="13">
                  <c:v>0.11</c:v>
                </c:pt>
                <c:pt idx="14">
                  <c:v>-0.23</c:v>
                </c:pt>
                <c:pt idx="15">
                  <c:v>0.26</c:v>
                </c:pt>
                <c:pt idx="16">
                  <c:v>0.28000000000000003</c:v>
                </c:pt>
                <c:pt idx="17">
                  <c:v>-0.08</c:v>
                </c:pt>
                <c:pt idx="18">
                  <c:v>-0.52</c:v>
                </c:pt>
                <c:pt idx="19">
                  <c:v>0.17</c:v>
                </c:pt>
                <c:pt idx="20">
                  <c:v>0.33</c:v>
                </c:pt>
                <c:pt idx="21">
                  <c:v>0.67</c:v>
                </c:pt>
                <c:pt idx="22">
                  <c:v>0.33</c:v>
                </c:pt>
                <c:pt idx="23">
                  <c:v>7.0000000000000007E-2</c:v>
                </c:pt>
                <c:pt idx="24">
                  <c:v>-0.51</c:v>
                </c:pt>
                <c:pt idx="25">
                  <c:v>-1.23</c:v>
                </c:pt>
                <c:pt idx="26">
                  <c:v>0.37</c:v>
                </c:pt>
                <c:pt idx="27">
                  <c:v>0.28000000000000003</c:v>
                </c:pt>
                <c:pt idx="28">
                  <c:v>0.37</c:v>
                </c:pt>
                <c:pt idx="29">
                  <c:v>-1.41</c:v>
                </c:pt>
                <c:pt idx="30">
                  <c:v>-1.06</c:v>
                </c:pt>
                <c:pt idx="31">
                  <c:v>-1.66</c:v>
                </c:pt>
                <c:pt idx="32">
                  <c:v>-1.92</c:v>
                </c:pt>
                <c:pt idx="33">
                  <c:v>-1.67</c:v>
                </c:pt>
                <c:pt idx="34">
                  <c:v>-1.32</c:v>
                </c:pt>
                <c:pt idx="35">
                  <c:v>-0.46</c:v>
                </c:pt>
                <c:pt idx="36">
                  <c:v>-0.2</c:v>
                </c:pt>
                <c:pt idx="37">
                  <c:v>0.05</c:v>
                </c:pt>
                <c:pt idx="38">
                  <c:v>-0.43</c:v>
                </c:pt>
                <c:pt idx="39">
                  <c:v>-0.86</c:v>
                </c:pt>
                <c:pt idx="40">
                  <c:v>-1.28</c:v>
                </c:pt>
                <c:pt idx="41">
                  <c:v>-0.5</c:v>
                </c:pt>
                <c:pt idx="42">
                  <c:v>0.61</c:v>
                </c:pt>
                <c:pt idx="43">
                  <c:v>0.72</c:v>
                </c:pt>
                <c:pt idx="44">
                  <c:v>0.11</c:v>
                </c:pt>
                <c:pt idx="45">
                  <c:v>0.43</c:v>
                </c:pt>
                <c:pt idx="46">
                  <c:v>1.1299999999999999</c:v>
                </c:pt>
                <c:pt idx="47">
                  <c:v>1.0900000000000001</c:v>
                </c:pt>
                <c:pt idx="48">
                  <c:v>0.89</c:v>
                </c:pt>
                <c:pt idx="49">
                  <c:v>0.95</c:v>
                </c:pt>
                <c:pt idx="50">
                  <c:v>0.53</c:v>
                </c:pt>
                <c:pt idx="51">
                  <c:v>0.23</c:v>
                </c:pt>
                <c:pt idx="52">
                  <c:v>-7.0000000000000007E-2</c:v>
                </c:pt>
                <c:pt idx="53">
                  <c:v>0.17</c:v>
                </c:pt>
                <c:pt idx="54">
                  <c:v>-0.69</c:v>
                </c:pt>
                <c:pt idx="55">
                  <c:v>-0.16</c:v>
                </c:pt>
                <c:pt idx="56">
                  <c:v>1.43</c:v>
                </c:pt>
                <c:pt idx="57">
                  <c:v>1.89</c:v>
                </c:pt>
                <c:pt idx="58">
                  <c:v>1.91</c:v>
                </c:pt>
                <c:pt idx="59">
                  <c:v>1.32</c:v>
                </c:pt>
                <c:pt idx="60">
                  <c:v>0.64</c:v>
                </c:pt>
                <c:pt idx="61">
                  <c:v>-0.82</c:v>
                </c:pt>
                <c:pt idx="62">
                  <c:v>-1.66</c:v>
                </c:pt>
                <c:pt idx="63">
                  <c:v>-1.2</c:v>
                </c:pt>
                <c:pt idx="64">
                  <c:v>-1.5</c:v>
                </c:pt>
                <c:pt idx="65">
                  <c:v>-0.72</c:v>
                </c:pt>
                <c:pt idx="66">
                  <c:v>-0.46</c:v>
                </c:pt>
                <c:pt idx="67">
                  <c:v>-0.61</c:v>
                </c:pt>
                <c:pt idx="68">
                  <c:v>-1.56</c:v>
                </c:pt>
                <c:pt idx="69">
                  <c:v>-2.15</c:v>
                </c:pt>
                <c:pt idx="70">
                  <c:v>-1.1200000000000001</c:v>
                </c:pt>
                <c:pt idx="71">
                  <c:v>-2.42</c:v>
                </c:pt>
                <c:pt idx="72">
                  <c:v>-1.59</c:v>
                </c:pt>
                <c:pt idx="73">
                  <c:v>-0.73</c:v>
                </c:pt>
                <c:pt idx="74">
                  <c:v>-0.27</c:v>
                </c:pt>
                <c:pt idx="75">
                  <c:v>-0.2</c:v>
                </c:pt>
                <c:pt idx="76">
                  <c:v>-0.56999999999999995</c:v>
                </c:pt>
                <c:pt idx="77">
                  <c:v>-1.1299999999999999</c:v>
                </c:pt>
                <c:pt idx="78">
                  <c:v>-1.79</c:v>
                </c:pt>
                <c:pt idx="79">
                  <c:v>-1.83</c:v>
                </c:pt>
                <c:pt idx="80">
                  <c:v>-1.83</c:v>
                </c:pt>
                <c:pt idx="81">
                  <c:v>-0.24</c:v>
                </c:pt>
                <c:pt idx="82">
                  <c:v>0.16</c:v>
                </c:pt>
                <c:pt idx="83">
                  <c:v>0.42</c:v>
                </c:pt>
                <c:pt idx="84">
                  <c:v>0.47</c:v>
                </c:pt>
                <c:pt idx="85">
                  <c:v>0.39</c:v>
                </c:pt>
                <c:pt idx="86">
                  <c:v>-0.04</c:v>
                </c:pt>
                <c:pt idx="87">
                  <c:v>1.99</c:v>
                </c:pt>
                <c:pt idx="88">
                  <c:v>1.94</c:v>
                </c:pt>
                <c:pt idx="89">
                  <c:v>2.54</c:v>
                </c:pt>
                <c:pt idx="90">
                  <c:v>-0.56999999999999995</c:v>
                </c:pt>
                <c:pt idx="91">
                  <c:v>-0.28999999999999998</c:v>
                </c:pt>
                <c:pt idx="92">
                  <c:v>-0.16</c:v>
                </c:pt>
                <c:pt idx="93">
                  <c:v>-0.23</c:v>
                </c:pt>
                <c:pt idx="94">
                  <c:v>-0.67</c:v>
                </c:pt>
                <c:pt idx="95">
                  <c:v>0.21</c:v>
                </c:pt>
                <c:pt idx="96">
                  <c:v>1.1499999999999999</c:v>
                </c:pt>
                <c:pt idx="97">
                  <c:v>1.81</c:v>
                </c:pt>
                <c:pt idx="98">
                  <c:v>1.82</c:v>
                </c:pt>
                <c:pt idx="99">
                  <c:v>2</c:v>
                </c:pt>
                <c:pt idx="100">
                  <c:v>1.76</c:v>
                </c:pt>
                <c:pt idx="101">
                  <c:v>1.1299999999999999</c:v>
                </c:pt>
                <c:pt idx="102">
                  <c:v>1.33</c:v>
                </c:pt>
                <c:pt idx="103">
                  <c:v>0.86</c:v>
                </c:pt>
                <c:pt idx="104">
                  <c:v>1.32</c:v>
                </c:pt>
                <c:pt idx="105">
                  <c:v>-0.61</c:v>
                </c:pt>
                <c:pt idx="106">
                  <c:v>-0.75</c:v>
                </c:pt>
                <c:pt idx="107">
                  <c:v>-0.46</c:v>
                </c:pt>
                <c:pt idx="108">
                  <c:v>-0.28999999999999998</c:v>
                </c:pt>
                <c:pt idx="109">
                  <c:v>0.1</c:v>
                </c:pt>
                <c:pt idx="110">
                  <c:v>-0.11</c:v>
                </c:pt>
                <c:pt idx="111">
                  <c:v>0.06</c:v>
                </c:pt>
                <c:pt idx="112">
                  <c:v>0.34</c:v>
                </c:pt>
                <c:pt idx="113">
                  <c:v>0.52</c:v>
                </c:pt>
                <c:pt idx="114">
                  <c:v>0.86</c:v>
                </c:pt>
                <c:pt idx="115">
                  <c:v>1.41</c:v>
                </c:pt>
                <c:pt idx="116">
                  <c:v>1.78</c:v>
                </c:pt>
                <c:pt idx="117">
                  <c:v>0.86</c:v>
                </c:pt>
                <c:pt idx="118">
                  <c:v>-0.27</c:v>
                </c:pt>
                <c:pt idx="119">
                  <c:v>-0.48</c:v>
                </c:pt>
                <c:pt idx="120">
                  <c:v>-0.45</c:v>
                </c:pt>
                <c:pt idx="121">
                  <c:v>-0.77</c:v>
                </c:pt>
                <c:pt idx="122">
                  <c:v>-0.36</c:v>
                </c:pt>
                <c:pt idx="123">
                  <c:v>-0.59</c:v>
                </c:pt>
                <c:pt idx="124">
                  <c:v>0.32</c:v>
                </c:pt>
                <c:pt idx="125">
                  <c:v>0.02</c:v>
                </c:pt>
                <c:pt idx="126">
                  <c:v>1.71</c:v>
                </c:pt>
                <c:pt idx="127">
                  <c:v>0.5</c:v>
                </c:pt>
                <c:pt idx="128">
                  <c:v>1.0900000000000001</c:v>
                </c:pt>
                <c:pt idx="129">
                  <c:v>-1.42</c:v>
                </c:pt>
                <c:pt idx="130">
                  <c:v>-0.73</c:v>
                </c:pt>
                <c:pt idx="131">
                  <c:v>-0.52</c:v>
                </c:pt>
                <c:pt idx="132">
                  <c:v>0.26</c:v>
                </c:pt>
                <c:pt idx="133">
                  <c:v>0.54</c:v>
                </c:pt>
                <c:pt idx="134">
                  <c:v>-0.2</c:v>
                </c:pt>
                <c:pt idx="135">
                  <c:v>-0.88</c:v>
                </c:pt>
                <c:pt idx="136">
                  <c:v>-0.6</c:v>
                </c:pt>
                <c:pt idx="137">
                  <c:v>-0.41</c:v>
                </c:pt>
                <c:pt idx="138">
                  <c:v>0.18</c:v>
                </c:pt>
                <c:pt idx="139">
                  <c:v>-1.03</c:v>
                </c:pt>
                <c:pt idx="140">
                  <c:v>-0.08</c:v>
                </c:pt>
                <c:pt idx="141">
                  <c:v>0.47</c:v>
                </c:pt>
                <c:pt idx="142">
                  <c:v>0.78</c:v>
                </c:pt>
                <c:pt idx="143">
                  <c:v>0.11</c:v>
                </c:pt>
                <c:pt idx="144">
                  <c:v>0.78</c:v>
                </c:pt>
                <c:pt idx="145">
                  <c:v>1.73</c:v>
                </c:pt>
                <c:pt idx="146">
                  <c:v>0.76</c:v>
                </c:pt>
                <c:pt idx="147">
                  <c:v>-0.11</c:v>
                </c:pt>
                <c:pt idx="148">
                  <c:v>-1.7</c:v>
                </c:pt>
                <c:pt idx="149">
                  <c:v>-0.78</c:v>
                </c:pt>
                <c:pt idx="150">
                  <c:v>0.7</c:v>
                </c:pt>
                <c:pt idx="151">
                  <c:v>1.63</c:v>
                </c:pt>
                <c:pt idx="152">
                  <c:v>1.24</c:v>
                </c:pt>
                <c:pt idx="153">
                  <c:v>-0.2</c:v>
                </c:pt>
                <c:pt idx="154">
                  <c:v>-0.34</c:v>
                </c:pt>
                <c:pt idx="155">
                  <c:v>0.25</c:v>
                </c:pt>
                <c:pt idx="156">
                  <c:v>0.76</c:v>
                </c:pt>
                <c:pt idx="157">
                  <c:v>0.8</c:v>
                </c:pt>
                <c:pt idx="158">
                  <c:v>0.47</c:v>
                </c:pt>
                <c:pt idx="159">
                  <c:v>0.43</c:v>
                </c:pt>
                <c:pt idx="160">
                  <c:v>0.22</c:v>
                </c:pt>
                <c:pt idx="161">
                  <c:v>0.28999999999999998</c:v>
                </c:pt>
                <c:pt idx="162">
                  <c:v>-0.2</c:v>
                </c:pt>
                <c:pt idx="163">
                  <c:v>0.04</c:v>
                </c:pt>
                <c:pt idx="164">
                  <c:v>-0.54</c:v>
                </c:pt>
                <c:pt idx="165">
                  <c:v>-0.2</c:v>
                </c:pt>
                <c:pt idx="166">
                  <c:v>-1.03</c:v>
                </c:pt>
                <c:pt idx="167">
                  <c:v>-2.27</c:v>
                </c:pt>
                <c:pt idx="168">
                  <c:v>-2.5099999999999998</c:v>
                </c:pt>
                <c:pt idx="169">
                  <c:v>-2.54</c:v>
                </c:pt>
                <c:pt idx="170">
                  <c:v>-2.4300000000000002</c:v>
                </c:pt>
                <c:pt idx="171">
                  <c:v>-1.1599999999999999</c:v>
                </c:pt>
                <c:pt idx="172">
                  <c:v>-0.84</c:v>
                </c:pt>
                <c:pt idx="173">
                  <c:v>-0.49</c:v>
                </c:pt>
                <c:pt idx="174">
                  <c:v>-1.27</c:v>
                </c:pt>
                <c:pt idx="175">
                  <c:v>-0.25</c:v>
                </c:pt>
                <c:pt idx="176">
                  <c:v>-0.16</c:v>
                </c:pt>
                <c:pt idx="177">
                  <c:v>0.21</c:v>
                </c:pt>
                <c:pt idx="178">
                  <c:v>-0.73</c:v>
                </c:pt>
                <c:pt idx="179">
                  <c:v>-1.1200000000000001</c:v>
                </c:pt>
                <c:pt idx="180">
                  <c:v>-1.47</c:v>
                </c:pt>
                <c:pt idx="181">
                  <c:v>-0.95</c:v>
                </c:pt>
                <c:pt idx="182">
                  <c:v>7.0000000000000007E-2</c:v>
                </c:pt>
                <c:pt idx="183">
                  <c:v>0.22</c:v>
                </c:pt>
                <c:pt idx="184">
                  <c:v>0.34</c:v>
                </c:pt>
                <c:pt idx="185">
                  <c:v>0.49</c:v>
                </c:pt>
                <c:pt idx="186">
                  <c:v>0.11</c:v>
                </c:pt>
                <c:pt idx="187">
                  <c:v>-0.47</c:v>
                </c:pt>
                <c:pt idx="188">
                  <c:v>0.5</c:v>
                </c:pt>
                <c:pt idx="189">
                  <c:v>2.59</c:v>
                </c:pt>
                <c:pt idx="190">
                  <c:v>2.42</c:v>
                </c:pt>
                <c:pt idx="191">
                  <c:v>1.49</c:v>
                </c:pt>
                <c:pt idx="192">
                  <c:v>-1.54</c:v>
                </c:pt>
                <c:pt idx="193">
                  <c:v>-0.59</c:v>
                </c:pt>
                <c:pt idx="194">
                  <c:v>7.0000000000000007E-2</c:v>
                </c:pt>
                <c:pt idx="195">
                  <c:v>0.06</c:v>
                </c:pt>
                <c:pt idx="196">
                  <c:v>0.4</c:v>
                </c:pt>
                <c:pt idx="197">
                  <c:v>0.11</c:v>
                </c:pt>
                <c:pt idx="198">
                  <c:v>0.84</c:v>
                </c:pt>
                <c:pt idx="199">
                  <c:v>0.68</c:v>
                </c:pt>
                <c:pt idx="200">
                  <c:v>0.62</c:v>
                </c:pt>
                <c:pt idx="201">
                  <c:v>-0.41</c:v>
                </c:pt>
                <c:pt idx="202">
                  <c:v>-0.48</c:v>
                </c:pt>
                <c:pt idx="203">
                  <c:v>-0.77</c:v>
                </c:pt>
                <c:pt idx="204">
                  <c:v>-0.57999999999999996</c:v>
                </c:pt>
                <c:pt idx="205">
                  <c:v>1.43</c:v>
                </c:pt>
                <c:pt idx="206">
                  <c:v>1.51</c:v>
                </c:pt>
                <c:pt idx="207">
                  <c:v>1.41</c:v>
                </c:pt>
                <c:pt idx="208">
                  <c:v>0.06</c:v>
                </c:pt>
                <c:pt idx="209">
                  <c:v>0.7</c:v>
                </c:pt>
                <c:pt idx="210">
                  <c:v>0.65</c:v>
                </c:pt>
                <c:pt idx="211">
                  <c:v>0.95</c:v>
                </c:pt>
                <c:pt idx="212">
                  <c:v>-0.94</c:v>
                </c:pt>
                <c:pt idx="213">
                  <c:v>-0.76</c:v>
                </c:pt>
                <c:pt idx="214">
                  <c:v>-1.6</c:v>
                </c:pt>
                <c:pt idx="215">
                  <c:v>0.17</c:v>
                </c:pt>
                <c:pt idx="216">
                  <c:v>0.19</c:v>
                </c:pt>
                <c:pt idx="217">
                  <c:v>-0.38</c:v>
                </c:pt>
                <c:pt idx="218">
                  <c:v>-1.32</c:v>
                </c:pt>
                <c:pt idx="219">
                  <c:v>-1.68</c:v>
                </c:pt>
                <c:pt idx="220">
                  <c:v>-1.38</c:v>
                </c:pt>
                <c:pt idx="221">
                  <c:v>-0.5</c:v>
                </c:pt>
                <c:pt idx="222">
                  <c:v>0.31</c:v>
                </c:pt>
                <c:pt idx="223">
                  <c:v>0.45</c:v>
                </c:pt>
                <c:pt idx="224">
                  <c:v>-0.46</c:v>
                </c:pt>
                <c:pt idx="225">
                  <c:v>0.16</c:v>
                </c:pt>
                <c:pt idx="226">
                  <c:v>0.52</c:v>
                </c:pt>
                <c:pt idx="227">
                  <c:v>0.88</c:v>
                </c:pt>
                <c:pt idx="228">
                  <c:v>0.34</c:v>
                </c:pt>
                <c:pt idx="229">
                  <c:v>0.61</c:v>
                </c:pt>
                <c:pt idx="230">
                  <c:v>1.73</c:v>
                </c:pt>
                <c:pt idx="231">
                  <c:v>1.74</c:v>
                </c:pt>
                <c:pt idx="232">
                  <c:v>1.87</c:v>
                </c:pt>
                <c:pt idx="233">
                  <c:v>1.7</c:v>
                </c:pt>
                <c:pt idx="234">
                  <c:v>1.85</c:v>
                </c:pt>
                <c:pt idx="235">
                  <c:v>1.83</c:v>
                </c:pt>
                <c:pt idx="236">
                  <c:v>1.0900000000000001</c:v>
                </c:pt>
                <c:pt idx="237">
                  <c:v>0.44</c:v>
                </c:pt>
                <c:pt idx="238">
                  <c:v>0.53</c:v>
                </c:pt>
                <c:pt idx="239">
                  <c:v>0.98</c:v>
                </c:pt>
                <c:pt idx="240">
                  <c:v>1.94</c:v>
                </c:pt>
                <c:pt idx="241">
                  <c:v>1.02</c:v>
                </c:pt>
                <c:pt idx="242">
                  <c:v>0.97</c:v>
                </c:pt>
                <c:pt idx="243">
                  <c:v>-0.35</c:v>
                </c:pt>
                <c:pt idx="244">
                  <c:v>-0.06</c:v>
                </c:pt>
                <c:pt idx="245">
                  <c:v>-1.08</c:v>
                </c:pt>
                <c:pt idx="246">
                  <c:v>-0.81</c:v>
                </c:pt>
                <c:pt idx="247">
                  <c:v>-1.32</c:v>
                </c:pt>
                <c:pt idx="248">
                  <c:v>-0.8</c:v>
                </c:pt>
                <c:pt idx="249">
                  <c:v>0.28000000000000003</c:v>
                </c:pt>
                <c:pt idx="250">
                  <c:v>1.25</c:v>
                </c:pt>
                <c:pt idx="251">
                  <c:v>0.81</c:v>
                </c:pt>
                <c:pt idx="252">
                  <c:v>1.4</c:v>
                </c:pt>
                <c:pt idx="253">
                  <c:v>-0.25</c:v>
                </c:pt>
                <c:pt idx="254">
                  <c:v>-0.14000000000000001</c:v>
                </c:pt>
                <c:pt idx="255">
                  <c:v>-0.03</c:v>
                </c:pt>
                <c:pt idx="256">
                  <c:v>0.64</c:v>
                </c:pt>
                <c:pt idx="257">
                  <c:v>1.05</c:v>
                </c:pt>
                <c:pt idx="258">
                  <c:v>0.04</c:v>
                </c:pt>
                <c:pt idx="259">
                  <c:v>0.36</c:v>
                </c:pt>
                <c:pt idx="260">
                  <c:v>0.17</c:v>
                </c:pt>
                <c:pt idx="261">
                  <c:v>0.64</c:v>
                </c:pt>
                <c:pt idx="262">
                  <c:v>-0.98</c:v>
                </c:pt>
                <c:pt idx="263">
                  <c:v>-0.91</c:v>
                </c:pt>
                <c:pt idx="264">
                  <c:v>-0.14000000000000001</c:v>
                </c:pt>
                <c:pt idx="265">
                  <c:v>-0.14000000000000001</c:v>
                </c:pt>
                <c:pt idx="266">
                  <c:v>0.56000000000000005</c:v>
                </c:pt>
                <c:pt idx="267">
                  <c:v>0.06</c:v>
                </c:pt>
                <c:pt idx="268">
                  <c:v>-0.22</c:v>
                </c:pt>
                <c:pt idx="269">
                  <c:v>-1.8</c:v>
                </c:pt>
                <c:pt idx="270">
                  <c:v>-2.21</c:v>
                </c:pt>
                <c:pt idx="271">
                  <c:v>-1.42</c:v>
                </c:pt>
                <c:pt idx="272">
                  <c:v>-0.85</c:v>
                </c:pt>
                <c:pt idx="273">
                  <c:v>0.23</c:v>
                </c:pt>
                <c:pt idx="274">
                  <c:v>0.46</c:v>
                </c:pt>
                <c:pt idx="275">
                  <c:v>0.3</c:v>
                </c:pt>
                <c:pt idx="276">
                  <c:v>-0.1</c:v>
                </c:pt>
                <c:pt idx="277">
                  <c:v>-1.1599999999999999</c:v>
                </c:pt>
                <c:pt idx="278">
                  <c:v>-1.38</c:v>
                </c:pt>
                <c:pt idx="279">
                  <c:v>-1.71</c:v>
                </c:pt>
                <c:pt idx="280">
                  <c:v>-1.23</c:v>
                </c:pt>
                <c:pt idx="281">
                  <c:v>-0.79</c:v>
                </c:pt>
                <c:pt idx="282">
                  <c:v>0.44</c:v>
                </c:pt>
                <c:pt idx="283">
                  <c:v>0.39</c:v>
                </c:pt>
                <c:pt idx="284">
                  <c:v>-0.23</c:v>
                </c:pt>
                <c:pt idx="285">
                  <c:v>-0.55000000000000004</c:v>
                </c:pt>
                <c:pt idx="286">
                  <c:v>0.25</c:v>
                </c:pt>
                <c:pt idx="287">
                  <c:v>0.21</c:v>
                </c:pt>
                <c:pt idx="288">
                  <c:v>-0.16</c:v>
                </c:pt>
                <c:pt idx="289">
                  <c:v>0.6</c:v>
                </c:pt>
                <c:pt idx="290">
                  <c:v>0.6</c:v>
                </c:pt>
              </c:numCache>
            </c:numRef>
          </c:val>
          <c:smooth val="0"/>
          <c:extLst>
            <c:ext xmlns:c16="http://schemas.microsoft.com/office/drawing/2014/chart" uri="{C3380CC4-5D6E-409C-BE32-E72D297353CC}">
              <c16:uniqueId val="{00000002-CD57-4072-BBFE-BEDE748C1584}"/>
            </c:ext>
          </c:extLst>
        </c:ser>
        <c:ser>
          <c:idx val="3"/>
          <c:order val="3"/>
          <c:tx>
            <c:strRef>
              <c:f>Sheet1!$E$1</c:f>
              <c:strCache>
                <c:ptCount val="1"/>
                <c:pt idx="0">
                  <c:v>SE MO (Portageville, Pemiscot County)</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cat>
            <c:numRef>
              <c:f>Sheet1!$A$2:$A$292</c:f>
              <c:numCache>
                <c:formatCode>m/d/yyyy</c:formatCode>
                <c:ptCount val="291"/>
                <c:pt idx="0">
                  <c:v>36586</c:v>
                </c:pt>
                <c:pt idx="1">
                  <c:v>36617</c:v>
                </c:pt>
                <c:pt idx="2">
                  <c:v>36647</c:v>
                </c:pt>
                <c:pt idx="3">
                  <c:v>36678</c:v>
                </c:pt>
                <c:pt idx="4">
                  <c:v>36708</c:v>
                </c:pt>
                <c:pt idx="5">
                  <c:v>36739</c:v>
                </c:pt>
                <c:pt idx="6">
                  <c:v>36770</c:v>
                </c:pt>
                <c:pt idx="7">
                  <c:v>36800</c:v>
                </c:pt>
                <c:pt idx="8">
                  <c:v>36831</c:v>
                </c:pt>
                <c:pt idx="9">
                  <c:v>36861</c:v>
                </c:pt>
                <c:pt idx="10">
                  <c:v>36892</c:v>
                </c:pt>
                <c:pt idx="11">
                  <c:v>36923</c:v>
                </c:pt>
                <c:pt idx="12">
                  <c:v>36951</c:v>
                </c:pt>
                <c:pt idx="13">
                  <c:v>36982</c:v>
                </c:pt>
                <c:pt idx="14">
                  <c:v>37012</c:v>
                </c:pt>
                <c:pt idx="15">
                  <c:v>37043</c:v>
                </c:pt>
                <c:pt idx="16">
                  <c:v>37073</c:v>
                </c:pt>
                <c:pt idx="17">
                  <c:v>37104</c:v>
                </c:pt>
                <c:pt idx="18">
                  <c:v>37135</c:v>
                </c:pt>
                <c:pt idx="19">
                  <c:v>37165</c:v>
                </c:pt>
                <c:pt idx="20">
                  <c:v>37196</c:v>
                </c:pt>
                <c:pt idx="21">
                  <c:v>37226</c:v>
                </c:pt>
                <c:pt idx="22">
                  <c:v>37257</c:v>
                </c:pt>
                <c:pt idx="23">
                  <c:v>37288</c:v>
                </c:pt>
                <c:pt idx="24">
                  <c:v>37316</c:v>
                </c:pt>
                <c:pt idx="25">
                  <c:v>37347</c:v>
                </c:pt>
                <c:pt idx="26">
                  <c:v>37377</c:v>
                </c:pt>
                <c:pt idx="27">
                  <c:v>37408</c:v>
                </c:pt>
                <c:pt idx="28">
                  <c:v>37438</c:v>
                </c:pt>
                <c:pt idx="29">
                  <c:v>37469</c:v>
                </c:pt>
                <c:pt idx="30">
                  <c:v>37500</c:v>
                </c:pt>
                <c:pt idx="31">
                  <c:v>37530</c:v>
                </c:pt>
                <c:pt idx="32">
                  <c:v>37561</c:v>
                </c:pt>
                <c:pt idx="33">
                  <c:v>37591</c:v>
                </c:pt>
                <c:pt idx="34">
                  <c:v>37622</c:v>
                </c:pt>
                <c:pt idx="35">
                  <c:v>37653</c:v>
                </c:pt>
                <c:pt idx="36">
                  <c:v>37681</c:v>
                </c:pt>
                <c:pt idx="37">
                  <c:v>37712</c:v>
                </c:pt>
                <c:pt idx="38">
                  <c:v>37742</c:v>
                </c:pt>
                <c:pt idx="39">
                  <c:v>37773</c:v>
                </c:pt>
                <c:pt idx="40">
                  <c:v>37803</c:v>
                </c:pt>
                <c:pt idx="41">
                  <c:v>37834</c:v>
                </c:pt>
                <c:pt idx="42">
                  <c:v>37865</c:v>
                </c:pt>
                <c:pt idx="43">
                  <c:v>37895</c:v>
                </c:pt>
                <c:pt idx="44">
                  <c:v>37926</c:v>
                </c:pt>
                <c:pt idx="45">
                  <c:v>37956</c:v>
                </c:pt>
                <c:pt idx="46">
                  <c:v>37987</c:v>
                </c:pt>
                <c:pt idx="47">
                  <c:v>38018</c:v>
                </c:pt>
                <c:pt idx="48">
                  <c:v>38047</c:v>
                </c:pt>
                <c:pt idx="49">
                  <c:v>38078</c:v>
                </c:pt>
                <c:pt idx="50">
                  <c:v>38108</c:v>
                </c:pt>
                <c:pt idx="51">
                  <c:v>38139</c:v>
                </c:pt>
                <c:pt idx="52">
                  <c:v>38169</c:v>
                </c:pt>
                <c:pt idx="53">
                  <c:v>38200</c:v>
                </c:pt>
                <c:pt idx="54">
                  <c:v>38231</c:v>
                </c:pt>
                <c:pt idx="55">
                  <c:v>38261</c:v>
                </c:pt>
                <c:pt idx="56">
                  <c:v>38292</c:v>
                </c:pt>
                <c:pt idx="57">
                  <c:v>38322</c:v>
                </c:pt>
                <c:pt idx="58">
                  <c:v>38353</c:v>
                </c:pt>
                <c:pt idx="59">
                  <c:v>38384</c:v>
                </c:pt>
                <c:pt idx="60">
                  <c:v>38412</c:v>
                </c:pt>
                <c:pt idx="61">
                  <c:v>38443</c:v>
                </c:pt>
                <c:pt idx="62">
                  <c:v>38473</c:v>
                </c:pt>
                <c:pt idx="63">
                  <c:v>38504</c:v>
                </c:pt>
                <c:pt idx="64">
                  <c:v>38534</c:v>
                </c:pt>
                <c:pt idx="65">
                  <c:v>38565</c:v>
                </c:pt>
                <c:pt idx="66">
                  <c:v>38596</c:v>
                </c:pt>
                <c:pt idx="67">
                  <c:v>38626</c:v>
                </c:pt>
                <c:pt idx="68">
                  <c:v>38657</c:v>
                </c:pt>
                <c:pt idx="69">
                  <c:v>38687</c:v>
                </c:pt>
                <c:pt idx="70">
                  <c:v>38718</c:v>
                </c:pt>
                <c:pt idx="71">
                  <c:v>38749</c:v>
                </c:pt>
                <c:pt idx="72">
                  <c:v>38777</c:v>
                </c:pt>
                <c:pt idx="73">
                  <c:v>38808</c:v>
                </c:pt>
                <c:pt idx="74">
                  <c:v>38838</c:v>
                </c:pt>
                <c:pt idx="75">
                  <c:v>38869</c:v>
                </c:pt>
                <c:pt idx="76">
                  <c:v>38899</c:v>
                </c:pt>
                <c:pt idx="77">
                  <c:v>38930</c:v>
                </c:pt>
                <c:pt idx="78">
                  <c:v>38961</c:v>
                </c:pt>
                <c:pt idx="79">
                  <c:v>38991</c:v>
                </c:pt>
                <c:pt idx="80">
                  <c:v>39022</c:v>
                </c:pt>
                <c:pt idx="81">
                  <c:v>39052</c:v>
                </c:pt>
                <c:pt idx="82">
                  <c:v>39083</c:v>
                </c:pt>
                <c:pt idx="83">
                  <c:v>39114</c:v>
                </c:pt>
                <c:pt idx="84">
                  <c:v>39142</c:v>
                </c:pt>
                <c:pt idx="85">
                  <c:v>39173</c:v>
                </c:pt>
                <c:pt idx="86">
                  <c:v>39203</c:v>
                </c:pt>
                <c:pt idx="87">
                  <c:v>39234</c:v>
                </c:pt>
                <c:pt idx="88">
                  <c:v>39264</c:v>
                </c:pt>
                <c:pt idx="89">
                  <c:v>39295</c:v>
                </c:pt>
                <c:pt idx="90">
                  <c:v>39326</c:v>
                </c:pt>
                <c:pt idx="91">
                  <c:v>39356</c:v>
                </c:pt>
                <c:pt idx="92">
                  <c:v>39387</c:v>
                </c:pt>
                <c:pt idx="93">
                  <c:v>39417</c:v>
                </c:pt>
                <c:pt idx="94">
                  <c:v>39448</c:v>
                </c:pt>
                <c:pt idx="95">
                  <c:v>39479</c:v>
                </c:pt>
                <c:pt idx="96">
                  <c:v>39508</c:v>
                </c:pt>
                <c:pt idx="97">
                  <c:v>39539</c:v>
                </c:pt>
                <c:pt idx="98">
                  <c:v>39569</c:v>
                </c:pt>
                <c:pt idx="99">
                  <c:v>39600</c:v>
                </c:pt>
                <c:pt idx="100">
                  <c:v>39630</c:v>
                </c:pt>
                <c:pt idx="101">
                  <c:v>39661</c:v>
                </c:pt>
                <c:pt idx="102">
                  <c:v>39692</c:v>
                </c:pt>
                <c:pt idx="103">
                  <c:v>39722</c:v>
                </c:pt>
                <c:pt idx="104">
                  <c:v>39753</c:v>
                </c:pt>
                <c:pt idx="105">
                  <c:v>39783</c:v>
                </c:pt>
                <c:pt idx="106">
                  <c:v>39814</c:v>
                </c:pt>
                <c:pt idx="107">
                  <c:v>39845</c:v>
                </c:pt>
                <c:pt idx="108">
                  <c:v>39873</c:v>
                </c:pt>
                <c:pt idx="109">
                  <c:v>39904</c:v>
                </c:pt>
                <c:pt idx="110">
                  <c:v>39934</c:v>
                </c:pt>
                <c:pt idx="111">
                  <c:v>39965</c:v>
                </c:pt>
                <c:pt idx="112">
                  <c:v>39995</c:v>
                </c:pt>
                <c:pt idx="113">
                  <c:v>40026</c:v>
                </c:pt>
                <c:pt idx="114">
                  <c:v>40057</c:v>
                </c:pt>
                <c:pt idx="115">
                  <c:v>40087</c:v>
                </c:pt>
                <c:pt idx="116">
                  <c:v>40118</c:v>
                </c:pt>
                <c:pt idx="117">
                  <c:v>40148</c:v>
                </c:pt>
                <c:pt idx="118">
                  <c:v>40179</c:v>
                </c:pt>
                <c:pt idx="119">
                  <c:v>40210</c:v>
                </c:pt>
                <c:pt idx="120">
                  <c:v>40238</c:v>
                </c:pt>
                <c:pt idx="121">
                  <c:v>40269</c:v>
                </c:pt>
                <c:pt idx="122">
                  <c:v>40299</c:v>
                </c:pt>
                <c:pt idx="123">
                  <c:v>40330</c:v>
                </c:pt>
                <c:pt idx="124">
                  <c:v>40360</c:v>
                </c:pt>
                <c:pt idx="125">
                  <c:v>40391</c:v>
                </c:pt>
                <c:pt idx="126">
                  <c:v>40422</c:v>
                </c:pt>
                <c:pt idx="127">
                  <c:v>40452</c:v>
                </c:pt>
                <c:pt idx="128">
                  <c:v>40483</c:v>
                </c:pt>
                <c:pt idx="129">
                  <c:v>40513</c:v>
                </c:pt>
                <c:pt idx="130">
                  <c:v>40544</c:v>
                </c:pt>
                <c:pt idx="131">
                  <c:v>40575</c:v>
                </c:pt>
                <c:pt idx="132">
                  <c:v>40603</c:v>
                </c:pt>
                <c:pt idx="133">
                  <c:v>40634</c:v>
                </c:pt>
                <c:pt idx="134">
                  <c:v>40664</c:v>
                </c:pt>
                <c:pt idx="135">
                  <c:v>40695</c:v>
                </c:pt>
                <c:pt idx="136">
                  <c:v>40725</c:v>
                </c:pt>
                <c:pt idx="137">
                  <c:v>40756</c:v>
                </c:pt>
                <c:pt idx="138">
                  <c:v>40787</c:v>
                </c:pt>
                <c:pt idx="139">
                  <c:v>40817</c:v>
                </c:pt>
                <c:pt idx="140">
                  <c:v>40848</c:v>
                </c:pt>
                <c:pt idx="141">
                  <c:v>40878</c:v>
                </c:pt>
                <c:pt idx="142">
                  <c:v>40909</c:v>
                </c:pt>
                <c:pt idx="143">
                  <c:v>40940</c:v>
                </c:pt>
                <c:pt idx="144">
                  <c:v>40969</c:v>
                </c:pt>
                <c:pt idx="145">
                  <c:v>41000</c:v>
                </c:pt>
                <c:pt idx="146">
                  <c:v>41030</c:v>
                </c:pt>
                <c:pt idx="147">
                  <c:v>41061</c:v>
                </c:pt>
                <c:pt idx="148">
                  <c:v>41091</c:v>
                </c:pt>
                <c:pt idx="149">
                  <c:v>41122</c:v>
                </c:pt>
                <c:pt idx="150">
                  <c:v>41153</c:v>
                </c:pt>
                <c:pt idx="151">
                  <c:v>41183</c:v>
                </c:pt>
                <c:pt idx="152">
                  <c:v>41214</c:v>
                </c:pt>
                <c:pt idx="153">
                  <c:v>41244</c:v>
                </c:pt>
                <c:pt idx="154">
                  <c:v>41275</c:v>
                </c:pt>
                <c:pt idx="155">
                  <c:v>41306</c:v>
                </c:pt>
                <c:pt idx="156">
                  <c:v>41334</c:v>
                </c:pt>
                <c:pt idx="157">
                  <c:v>41365</c:v>
                </c:pt>
                <c:pt idx="158">
                  <c:v>41395</c:v>
                </c:pt>
                <c:pt idx="159">
                  <c:v>41426</c:v>
                </c:pt>
                <c:pt idx="160">
                  <c:v>41456</c:v>
                </c:pt>
                <c:pt idx="161">
                  <c:v>41487</c:v>
                </c:pt>
                <c:pt idx="162">
                  <c:v>41518</c:v>
                </c:pt>
                <c:pt idx="163">
                  <c:v>41548</c:v>
                </c:pt>
                <c:pt idx="164">
                  <c:v>41579</c:v>
                </c:pt>
                <c:pt idx="165">
                  <c:v>41609</c:v>
                </c:pt>
                <c:pt idx="166">
                  <c:v>41640</c:v>
                </c:pt>
                <c:pt idx="167">
                  <c:v>41671</c:v>
                </c:pt>
                <c:pt idx="168">
                  <c:v>41699</c:v>
                </c:pt>
                <c:pt idx="169">
                  <c:v>41730</c:v>
                </c:pt>
                <c:pt idx="170">
                  <c:v>41760</c:v>
                </c:pt>
                <c:pt idx="171">
                  <c:v>41791</c:v>
                </c:pt>
                <c:pt idx="172">
                  <c:v>41821</c:v>
                </c:pt>
                <c:pt idx="173">
                  <c:v>41852</c:v>
                </c:pt>
                <c:pt idx="174">
                  <c:v>41883</c:v>
                </c:pt>
                <c:pt idx="175">
                  <c:v>41913</c:v>
                </c:pt>
                <c:pt idx="176">
                  <c:v>41944</c:v>
                </c:pt>
                <c:pt idx="177">
                  <c:v>41974</c:v>
                </c:pt>
                <c:pt idx="178">
                  <c:v>42005</c:v>
                </c:pt>
                <c:pt idx="179">
                  <c:v>42036</c:v>
                </c:pt>
                <c:pt idx="180">
                  <c:v>42064</c:v>
                </c:pt>
                <c:pt idx="181">
                  <c:v>42095</c:v>
                </c:pt>
                <c:pt idx="182">
                  <c:v>42125</c:v>
                </c:pt>
                <c:pt idx="183">
                  <c:v>42156</c:v>
                </c:pt>
                <c:pt idx="184">
                  <c:v>42186</c:v>
                </c:pt>
                <c:pt idx="185">
                  <c:v>42217</c:v>
                </c:pt>
                <c:pt idx="186">
                  <c:v>42248</c:v>
                </c:pt>
                <c:pt idx="187">
                  <c:v>42278</c:v>
                </c:pt>
                <c:pt idx="188">
                  <c:v>42309</c:v>
                </c:pt>
                <c:pt idx="189">
                  <c:v>42339</c:v>
                </c:pt>
                <c:pt idx="190">
                  <c:v>42370</c:v>
                </c:pt>
                <c:pt idx="191">
                  <c:v>42401</c:v>
                </c:pt>
                <c:pt idx="192">
                  <c:v>42430</c:v>
                </c:pt>
                <c:pt idx="193">
                  <c:v>42461</c:v>
                </c:pt>
                <c:pt idx="194">
                  <c:v>42491</c:v>
                </c:pt>
                <c:pt idx="195">
                  <c:v>42522</c:v>
                </c:pt>
                <c:pt idx="196">
                  <c:v>42552</c:v>
                </c:pt>
                <c:pt idx="197">
                  <c:v>42583</c:v>
                </c:pt>
                <c:pt idx="198">
                  <c:v>42614</c:v>
                </c:pt>
                <c:pt idx="199">
                  <c:v>42644</c:v>
                </c:pt>
                <c:pt idx="200">
                  <c:v>42675</c:v>
                </c:pt>
                <c:pt idx="201">
                  <c:v>42705</c:v>
                </c:pt>
                <c:pt idx="202">
                  <c:v>42736</c:v>
                </c:pt>
                <c:pt idx="203">
                  <c:v>42767</c:v>
                </c:pt>
                <c:pt idx="204">
                  <c:v>42795</c:v>
                </c:pt>
                <c:pt idx="205">
                  <c:v>42826</c:v>
                </c:pt>
                <c:pt idx="206">
                  <c:v>42856</c:v>
                </c:pt>
                <c:pt idx="207">
                  <c:v>42887</c:v>
                </c:pt>
                <c:pt idx="208">
                  <c:v>42917</c:v>
                </c:pt>
                <c:pt idx="209">
                  <c:v>42948</c:v>
                </c:pt>
                <c:pt idx="210">
                  <c:v>42979</c:v>
                </c:pt>
                <c:pt idx="211">
                  <c:v>43009</c:v>
                </c:pt>
                <c:pt idx="212">
                  <c:v>43040</c:v>
                </c:pt>
                <c:pt idx="213">
                  <c:v>43070</c:v>
                </c:pt>
                <c:pt idx="214">
                  <c:v>43101</c:v>
                </c:pt>
                <c:pt idx="215">
                  <c:v>43132</c:v>
                </c:pt>
                <c:pt idx="216">
                  <c:v>43160</c:v>
                </c:pt>
                <c:pt idx="217">
                  <c:v>43191</c:v>
                </c:pt>
                <c:pt idx="218">
                  <c:v>43221</c:v>
                </c:pt>
                <c:pt idx="219">
                  <c:v>43252</c:v>
                </c:pt>
                <c:pt idx="220">
                  <c:v>43282</c:v>
                </c:pt>
                <c:pt idx="221">
                  <c:v>43313</c:v>
                </c:pt>
                <c:pt idx="222">
                  <c:v>43344</c:v>
                </c:pt>
                <c:pt idx="223">
                  <c:v>43374</c:v>
                </c:pt>
                <c:pt idx="224">
                  <c:v>43405</c:v>
                </c:pt>
                <c:pt idx="225">
                  <c:v>43435</c:v>
                </c:pt>
                <c:pt idx="226">
                  <c:v>43466</c:v>
                </c:pt>
                <c:pt idx="227">
                  <c:v>43497</c:v>
                </c:pt>
                <c:pt idx="228">
                  <c:v>43525</c:v>
                </c:pt>
                <c:pt idx="229">
                  <c:v>43556</c:v>
                </c:pt>
                <c:pt idx="230">
                  <c:v>43586</c:v>
                </c:pt>
                <c:pt idx="231">
                  <c:v>43617</c:v>
                </c:pt>
                <c:pt idx="232">
                  <c:v>43647</c:v>
                </c:pt>
                <c:pt idx="233">
                  <c:v>43678</c:v>
                </c:pt>
                <c:pt idx="234">
                  <c:v>43709</c:v>
                </c:pt>
                <c:pt idx="235">
                  <c:v>43739</c:v>
                </c:pt>
                <c:pt idx="236">
                  <c:v>43770</c:v>
                </c:pt>
                <c:pt idx="237">
                  <c:v>43800</c:v>
                </c:pt>
                <c:pt idx="238">
                  <c:v>43831</c:v>
                </c:pt>
                <c:pt idx="239">
                  <c:v>43862</c:v>
                </c:pt>
                <c:pt idx="240">
                  <c:v>43891</c:v>
                </c:pt>
                <c:pt idx="241">
                  <c:v>43922</c:v>
                </c:pt>
                <c:pt idx="242">
                  <c:v>43952</c:v>
                </c:pt>
                <c:pt idx="243">
                  <c:v>43983</c:v>
                </c:pt>
                <c:pt idx="244">
                  <c:v>44013</c:v>
                </c:pt>
                <c:pt idx="245">
                  <c:v>44044</c:v>
                </c:pt>
                <c:pt idx="246">
                  <c:v>44075</c:v>
                </c:pt>
                <c:pt idx="247">
                  <c:v>44105</c:v>
                </c:pt>
                <c:pt idx="248">
                  <c:v>44136</c:v>
                </c:pt>
                <c:pt idx="249">
                  <c:v>44166</c:v>
                </c:pt>
                <c:pt idx="250">
                  <c:v>44197</c:v>
                </c:pt>
                <c:pt idx="251">
                  <c:v>44228</c:v>
                </c:pt>
                <c:pt idx="252">
                  <c:v>44256</c:v>
                </c:pt>
                <c:pt idx="253">
                  <c:v>44287</c:v>
                </c:pt>
                <c:pt idx="254">
                  <c:v>44317</c:v>
                </c:pt>
                <c:pt idx="255">
                  <c:v>44348</c:v>
                </c:pt>
                <c:pt idx="256">
                  <c:v>44378</c:v>
                </c:pt>
                <c:pt idx="257">
                  <c:v>44409</c:v>
                </c:pt>
                <c:pt idx="258">
                  <c:v>44440</c:v>
                </c:pt>
                <c:pt idx="259">
                  <c:v>44470</c:v>
                </c:pt>
                <c:pt idx="260">
                  <c:v>44501</c:v>
                </c:pt>
                <c:pt idx="261">
                  <c:v>44531</c:v>
                </c:pt>
                <c:pt idx="262">
                  <c:v>44562</c:v>
                </c:pt>
                <c:pt idx="263">
                  <c:v>44593</c:v>
                </c:pt>
                <c:pt idx="264">
                  <c:v>44621</c:v>
                </c:pt>
                <c:pt idx="265">
                  <c:v>44652</c:v>
                </c:pt>
                <c:pt idx="266">
                  <c:v>44682</c:v>
                </c:pt>
                <c:pt idx="267">
                  <c:v>44713</c:v>
                </c:pt>
                <c:pt idx="268">
                  <c:v>44743</c:v>
                </c:pt>
                <c:pt idx="269">
                  <c:v>44774</c:v>
                </c:pt>
                <c:pt idx="270">
                  <c:v>44805</c:v>
                </c:pt>
                <c:pt idx="271">
                  <c:v>44835</c:v>
                </c:pt>
                <c:pt idx="272">
                  <c:v>44866</c:v>
                </c:pt>
                <c:pt idx="273">
                  <c:v>44896</c:v>
                </c:pt>
                <c:pt idx="274">
                  <c:v>44927</c:v>
                </c:pt>
                <c:pt idx="275">
                  <c:v>44958</c:v>
                </c:pt>
                <c:pt idx="276">
                  <c:v>44986</c:v>
                </c:pt>
                <c:pt idx="277">
                  <c:v>45017</c:v>
                </c:pt>
                <c:pt idx="278">
                  <c:v>45047</c:v>
                </c:pt>
                <c:pt idx="279">
                  <c:v>45078</c:v>
                </c:pt>
                <c:pt idx="280">
                  <c:v>45108</c:v>
                </c:pt>
                <c:pt idx="281">
                  <c:v>45139</c:v>
                </c:pt>
                <c:pt idx="282">
                  <c:v>45170</c:v>
                </c:pt>
                <c:pt idx="283">
                  <c:v>45200</c:v>
                </c:pt>
                <c:pt idx="284">
                  <c:v>45231</c:v>
                </c:pt>
                <c:pt idx="285">
                  <c:v>45261</c:v>
                </c:pt>
                <c:pt idx="286">
                  <c:v>45292</c:v>
                </c:pt>
                <c:pt idx="287">
                  <c:v>45323</c:v>
                </c:pt>
                <c:pt idx="288">
                  <c:v>45352</c:v>
                </c:pt>
                <c:pt idx="289">
                  <c:v>45383</c:v>
                </c:pt>
                <c:pt idx="290">
                  <c:v>45413</c:v>
                </c:pt>
              </c:numCache>
            </c:numRef>
          </c:cat>
          <c:val>
            <c:numRef>
              <c:f>Sheet1!$E$2:$E$292</c:f>
              <c:numCache>
                <c:formatCode>General</c:formatCode>
                <c:ptCount val="291"/>
                <c:pt idx="0">
                  <c:v>0.55000000000000004</c:v>
                </c:pt>
                <c:pt idx="1">
                  <c:v>0.02</c:v>
                </c:pt>
                <c:pt idx="2">
                  <c:v>0.36</c:v>
                </c:pt>
                <c:pt idx="3">
                  <c:v>0.62</c:v>
                </c:pt>
                <c:pt idx="4">
                  <c:v>0.78</c:v>
                </c:pt>
                <c:pt idx="5">
                  <c:v>-0.01</c:v>
                </c:pt>
                <c:pt idx="6">
                  <c:v>-0.81</c:v>
                </c:pt>
                <c:pt idx="7">
                  <c:v>-1.29</c:v>
                </c:pt>
                <c:pt idx="8">
                  <c:v>-0.75</c:v>
                </c:pt>
                <c:pt idx="9">
                  <c:v>-1.4</c:v>
                </c:pt>
                <c:pt idx="10">
                  <c:v>-1.56</c:v>
                </c:pt>
                <c:pt idx="11">
                  <c:v>-1.44</c:v>
                </c:pt>
                <c:pt idx="12">
                  <c:v>-0.56999999999999995</c:v>
                </c:pt>
                <c:pt idx="13">
                  <c:v>-0.51</c:v>
                </c:pt>
                <c:pt idx="14">
                  <c:v>-1.64</c:v>
                </c:pt>
                <c:pt idx="15">
                  <c:v>-1.23</c:v>
                </c:pt>
                <c:pt idx="16">
                  <c:v>-0.68</c:v>
                </c:pt>
                <c:pt idx="17">
                  <c:v>-0.74</c:v>
                </c:pt>
                <c:pt idx="18">
                  <c:v>-0.72</c:v>
                </c:pt>
                <c:pt idx="19">
                  <c:v>0.34</c:v>
                </c:pt>
                <c:pt idx="20">
                  <c:v>1.03</c:v>
                </c:pt>
                <c:pt idx="21">
                  <c:v>1.59</c:v>
                </c:pt>
                <c:pt idx="22">
                  <c:v>1.6</c:v>
                </c:pt>
                <c:pt idx="23">
                  <c:v>1.06</c:v>
                </c:pt>
                <c:pt idx="24">
                  <c:v>0.09</c:v>
                </c:pt>
                <c:pt idx="25">
                  <c:v>-0.54</c:v>
                </c:pt>
                <c:pt idx="26">
                  <c:v>0.05</c:v>
                </c:pt>
                <c:pt idx="27">
                  <c:v>-0.18</c:v>
                </c:pt>
                <c:pt idx="28">
                  <c:v>-0.44</c:v>
                </c:pt>
                <c:pt idx="29">
                  <c:v>-0.63</c:v>
                </c:pt>
                <c:pt idx="30">
                  <c:v>-0.41</c:v>
                </c:pt>
                <c:pt idx="31">
                  <c:v>-0.01</c:v>
                </c:pt>
                <c:pt idx="32">
                  <c:v>-0.47</c:v>
                </c:pt>
                <c:pt idx="33">
                  <c:v>-0.25</c:v>
                </c:pt>
                <c:pt idx="34">
                  <c:v>-1.0900000000000001</c:v>
                </c:pt>
                <c:pt idx="35">
                  <c:v>0.02</c:v>
                </c:pt>
                <c:pt idx="36">
                  <c:v>-1.69</c:v>
                </c:pt>
                <c:pt idx="37">
                  <c:v>-0.72</c:v>
                </c:pt>
                <c:pt idx="38">
                  <c:v>-0.7</c:v>
                </c:pt>
                <c:pt idx="39">
                  <c:v>0.66</c:v>
                </c:pt>
                <c:pt idx="40">
                  <c:v>1.22</c:v>
                </c:pt>
                <c:pt idx="41">
                  <c:v>0.91</c:v>
                </c:pt>
                <c:pt idx="42">
                  <c:v>0.83</c:v>
                </c:pt>
                <c:pt idx="43">
                  <c:v>0.11</c:v>
                </c:pt>
                <c:pt idx="44">
                  <c:v>0.34</c:v>
                </c:pt>
                <c:pt idx="45">
                  <c:v>-0.62</c:v>
                </c:pt>
                <c:pt idx="46">
                  <c:v>-0.48</c:v>
                </c:pt>
                <c:pt idx="47">
                  <c:v>-1.61</c:v>
                </c:pt>
                <c:pt idx="48">
                  <c:v>-1.01</c:v>
                </c:pt>
                <c:pt idx="49">
                  <c:v>-0.47</c:v>
                </c:pt>
                <c:pt idx="50">
                  <c:v>0.4</c:v>
                </c:pt>
                <c:pt idx="51">
                  <c:v>0.57999999999999996</c:v>
                </c:pt>
                <c:pt idx="52">
                  <c:v>1.08</c:v>
                </c:pt>
                <c:pt idx="53">
                  <c:v>0.76</c:v>
                </c:pt>
                <c:pt idx="54">
                  <c:v>-0.15</c:v>
                </c:pt>
                <c:pt idx="55">
                  <c:v>-0.24</c:v>
                </c:pt>
                <c:pt idx="56">
                  <c:v>0.62</c:v>
                </c:pt>
                <c:pt idx="57">
                  <c:v>0.89</c:v>
                </c:pt>
                <c:pt idx="58">
                  <c:v>1.1100000000000001</c:v>
                </c:pt>
                <c:pt idx="59">
                  <c:v>-0.19</c:v>
                </c:pt>
                <c:pt idx="60">
                  <c:v>-0.41</c:v>
                </c:pt>
                <c:pt idx="61">
                  <c:v>-0.89</c:v>
                </c:pt>
                <c:pt idx="62">
                  <c:v>-1.67</c:v>
                </c:pt>
                <c:pt idx="63">
                  <c:v>-1.1599999999999999</c:v>
                </c:pt>
                <c:pt idx="64">
                  <c:v>-1.07</c:v>
                </c:pt>
                <c:pt idx="65">
                  <c:v>0.3</c:v>
                </c:pt>
                <c:pt idx="66">
                  <c:v>0.28999999999999998</c:v>
                </c:pt>
                <c:pt idx="67">
                  <c:v>-0.93</c:v>
                </c:pt>
                <c:pt idx="68">
                  <c:v>-1.93</c:v>
                </c:pt>
                <c:pt idx="69">
                  <c:v>-2.86</c:v>
                </c:pt>
                <c:pt idx="70">
                  <c:v>-1.25</c:v>
                </c:pt>
                <c:pt idx="71">
                  <c:v>-1.32</c:v>
                </c:pt>
                <c:pt idx="72">
                  <c:v>0</c:v>
                </c:pt>
                <c:pt idx="73">
                  <c:v>-0.95</c:v>
                </c:pt>
                <c:pt idx="74">
                  <c:v>-0.44</c:v>
                </c:pt>
                <c:pt idx="75">
                  <c:v>-0.56000000000000005</c:v>
                </c:pt>
                <c:pt idx="76">
                  <c:v>0.2</c:v>
                </c:pt>
                <c:pt idx="77">
                  <c:v>-0.15</c:v>
                </c:pt>
                <c:pt idx="78">
                  <c:v>2</c:v>
                </c:pt>
                <c:pt idx="79">
                  <c:v>1.39</c:v>
                </c:pt>
                <c:pt idx="80">
                  <c:v>1.73</c:v>
                </c:pt>
                <c:pt idx="81">
                  <c:v>0.49</c:v>
                </c:pt>
                <c:pt idx="82">
                  <c:v>1.1200000000000001</c:v>
                </c:pt>
                <c:pt idx="83">
                  <c:v>0.55000000000000004</c:v>
                </c:pt>
                <c:pt idx="84">
                  <c:v>-0.73</c:v>
                </c:pt>
                <c:pt idx="85">
                  <c:v>-2.1800000000000002</c:v>
                </c:pt>
                <c:pt idx="86">
                  <c:v>-2.2999999999999998</c:v>
                </c:pt>
                <c:pt idx="87">
                  <c:v>-1.36</c:v>
                </c:pt>
                <c:pt idx="88">
                  <c:v>-1.54</c:v>
                </c:pt>
                <c:pt idx="89">
                  <c:v>-1.42</c:v>
                </c:pt>
                <c:pt idx="90">
                  <c:v>-0.39</c:v>
                </c:pt>
                <c:pt idx="91">
                  <c:v>0.76</c:v>
                </c:pt>
                <c:pt idx="92">
                  <c:v>0.86</c:v>
                </c:pt>
                <c:pt idx="93">
                  <c:v>0.88</c:v>
                </c:pt>
                <c:pt idx="94">
                  <c:v>-0.14000000000000001</c:v>
                </c:pt>
                <c:pt idx="95">
                  <c:v>-0.02</c:v>
                </c:pt>
                <c:pt idx="96">
                  <c:v>0.78</c:v>
                </c:pt>
                <c:pt idx="97">
                  <c:v>1.25</c:v>
                </c:pt>
                <c:pt idx="98">
                  <c:v>1.07</c:v>
                </c:pt>
                <c:pt idx="99">
                  <c:v>-0.21</c:v>
                </c:pt>
                <c:pt idx="100">
                  <c:v>-0.82</c:v>
                </c:pt>
                <c:pt idx="101">
                  <c:v>-1.22</c:v>
                </c:pt>
                <c:pt idx="102">
                  <c:v>-0.77</c:v>
                </c:pt>
                <c:pt idx="103">
                  <c:v>-0.56999999999999995</c:v>
                </c:pt>
                <c:pt idx="104">
                  <c:v>-0.66</c:v>
                </c:pt>
                <c:pt idx="105">
                  <c:v>-0.2</c:v>
                </c:pt>
                <c:pt idx="106">
                  <c:v>-0.16</c:v>
                </c:pt>
                <c:pt idx="107">
                  <c:v>0.61</c:v>
                </c:pt>
                <c:pt idx="108">
                  <c:v>-0.71</c:v>
                </c:pt>
                <c:pt idx="109">
                  <c:v>-0.33</c:v>
                </c:pt>
                <c:pt idx="110">
                  <c:v>0.11</c:v>
                </c:pt>
                <c:pt idx="111">
                  <c:v>0.56999999999999995</c:v>
                </c:pt>
                <c:pt idx="112">
                  <c:v>0.77</c:v>
                </c:pt>
                <c:pt idx="113">
                  <c:v>-0.04</c:v>
                </c:pt>
                <c:pt idx="114">
                  <c:v>0.75</c:v>
                </c:pt>
                <c:pt idx="115">
                  <c:v>1.48</c:v>
                </c:pt>
                <c:pt idx="116">
                  <c:v>1.21</c:v>
                </c:pt>
                <c:pt idx="117">
                  <c:v>0.84</c:v>
                </c:pt>
                <c:pt idx="118">
                  <c:v>-0.53</c:v>
                </c:pt>
                <c:pt idx="119">
                  <c:v>-0.72</c:v>
                </c:pt>
                <c:pt idx="120">
                  <c:v>-1</c:v>
                </c:pt>
                <c:pt idx="121">
                  <c:v>-0.37</c:v>
                </c:pt>
                <c:pt idx="122">
                  <c:v>0.67</c:v>
                </c:pt>
                <c:pt idx="123">
                  <c:v>0.23</c:v>
                </c:pt>
                <c:pt idx="124">
                  <c:v>-0.01</c:v>
                </c:pt>
                <c:pt idx="125">
                  <c:v>-1.64</c:v>
                </c:pt>
                <c:pt idx="126">
                  <c:v>-1.64</c:v>
                </c:pt>
                <c:pt idx="127">
                  <c:v>-2.2799999999999998</c:v>
                </c:pt>
                <c:pt idx="128">
                  <c:v>-0.73</c:v>
                </c:pt>
                <c:pt idx="129">
                  <c:v>-0.68</c:v>
                </c:pt>
                <c:pt idx="130">
                  <c:v>-0.97</c:v>
                </c:pt>
                <c:pt idx="131">
                  <c:v>-1.05</c:v>
                </c:pt>
                <c:pt idx="132">
                  <c:v>-0.49</c:v>
                </c:pt>
                <c:pt idx="133">
                  <c:v>1.61</c:v>
                </c:pt>
                <c:pt idx="134">
                  <c:v>1.82</c:v>
                </c:pt>
                <c:pt idx="135">
                  <c:v>1.4</c:v>
                </c:pt>
                <c:pt idx="136">
                  <c:v>0.25</c:v>
                </c:pt>
                <c:pt idx="137">
                  <c:v>-1.64</c:v>
                </c:pt>
                <c:pt idx="138">
                  <c:v>-1.86</c:v>
                </c:pt>
                <c:pt idx="139">
                  <c:v>-0.48</c:v>
                </c:pt>
                <c:pt idx="140">
                  <c:v>1.1000000000000001</c:v>
                </c:pt>
                <c:pt idx="141">
                  <c:v>1.62</c:v>
                </c:pt>
                <c:pt idx="142">
                  <c:v>2.0099999999999998</c:v>
                </c:pt>
                <c:pt idx="143">
                  <c:v>0.74</c:v>
                </c:pt>
                <c:pt idx="144">
                  <c:v>-0.19</c:v>
                </c:pt>
                <c:pt idx="145">
                  <c:v>-1.1599999999999999</c:v>
                </c:pt>
                <c:pt idx="146">
                  <c:v>-1.92</c:v>
                </c:pt>
                <c:pt idx="147">
                  <c:v>-3.14</c:v>
                </c:pt>
                <c:pt idx="148">
                  <c:v>-2.79</c:v>
                </c:pt>
                <c:pt idx="149">
                  <c:v>-1.56</c:v>
                </c:pt>
                <c:pt idx="150">
                  <c:v>-0.34</c:v>
                </c:pt>
                <c:pt idx="151">
                  <c:v>-0.21</c:v>
                </c:pt>
                <c:pt idx="152">
                  <c:v>-0.36</c:v>
                </c:pt>
                <c:pt idx="153">
                  <c:v>-0.7</c:v>
                </c:pt>
                <c:pt idx="154">
                  <c:v>-0.12</c:v>
                </c:pt>
                <c:pt idx="155">
                  <c:v>0.37</c:v>
                </c:pt>
                <c:pt idx="156">
                  <c:v>-0.16</c:v>
                </c:pt>
                <c:pt idx="157">
                  <c:v>-0.18</c:v>
                </c:pt>
                <c:pt idx="158">
                  <c:v>0.17</c:v>
                </c:pt>
                <c:pt idx="159">
                  <c:v>0.69</c:v>
                </c:pt>
                <c:pt idx="160">
                  <c:v>0.56999999999999995</c:v>
                </c:pt>
                <c:pt idx="161">
                  <c:v>0.85</c:v>
                </c:pt>
                <c:pt idx="162">
                  <c:v>0.47</c:v>
                </c:pt>
                <c:pt idx="163">
                  <c:v>0.47</c:v>
                </c:pt>
                <c:pt idx="164">
                  <c:v>-0.56000000000000005</c:v>
                </c:pt>
                <c:pt idx="165">
                  <c:v>0.45</c:v>
                </c:pt>
                <c:pt idx="166">
                  <c:v>-0.06</c:v>
                </c:pt>
                <c:pt idx="167">
                  <c:v>0.2</c:v>
                </c:pt>
                <c:pt idx="168">
                  <c:v>-1.61</c:v>
                </c:pt>
                <c:pt idx="169">
                  <c:v>0.52</c:v>
                </c:pt>
                <c:pt idx="170">
                  <c:v>0.48</c:v>
                </c:pt>
                <c:pt idx="171">
                  <c:v>1.1100000000000001</c:v>
                </c:pt>
                <c:pt idx="172">
                  <c:v>0.67</c:v>
                </c:pt>
                <c:pt idx="173">
                  <c:v>0.83</c:v>
                </c:pt>
                <c:pt idx="174">
                  <c:v>-0.28999999999999998</c:v>
                </c:pt>
                <c:pt idx="175">
                  <c:v>-0.28999999999999998</c:v>
                </c:pt>
                <c:pt idx="176">
                  <c:v>-0.57999999999999996</c:v>
                </c:pt>
                <c:pt idx="177">
                  <c:v>-0.67</c:v>
                </c:pt>
                <c:pt idx="178">
                  <c:v>-1.7</c:v>
                </c:pt>
                <c:pt idx="179">
                  <c:v>-1.75</c:v>
                </c:pt>
                <c:pt idx="180">
                  <c:v>-0.24</c:v>
                </c:pt>
                <c:pt idx="181">
                  <c:v>0.56000000000000005</c:v>
                </c:pt>
                <c:pt idx="182">
                  <c:v>0.66</c:v>
                </c:pt>
                <c:pt idx="183">
                  <c:v>0.19</c:v>
                </c:pt>
                <c:pt idx="184">
                  <c:v>-0.46</c:v>
                </c:pt>
                <c:pt idx="185">
                  <c:v>-0.85</c:v>
                </c:pt>
                <c:pt idx="186">
                  <c:v>-2.0099999999999998</c:v>
                </c:pt>
                <c:pt idx="187">
                  <c:v>-1.18</c:v>
                </c:pt>
                <c:pt idx="188">
                  <c:v>0.93</c:v>
                </c:pt>
                <c:pt idx="189">
                  <c:v>1.47</c:v>
                </c:pt>
                <c:pt idx="190">
                  <c:v>1.82</c:v>
                </c:pt>
                <c:pt idx="191">
                  <c:v>-0.2</c:v>
                </c:pt>
                <c:pt idx="192">
                  <c:v>0.67</c:v>
                </c:pt>
                <c:pt idx="193">
                  <c:v>0.64</c:v>
                </c:pt>
                <c:pt idx="194">
                  <c:v>0.78</c:v>
                </c:pt>
                <c:pt idx="195">
                  <c:v>-0.17</c:v>
                </c:pt>
                <c:pt idx="196">
                  <c:v>0.51</c:v>
                </c:pt>
                <c:pt idx="197">
                  <c:v>0.87</c:v>
                </c:pt>
                <c:pt idx="198">
                  <c:v>0.44</c:v>
                </c:pt>
                <c:pt idx="199">
                  <c:v>-0.87</c:v>
                </c:pt>
                <c:pt idx="200">
                  <c:v>-1.48</c:v>
                </c:pt>
                <c:pt idx="201">
                  <c:v>-0.46</c:v>
                </c:pt>
                <c:pt idx="202">
                  <c:v>-0.15</c:v>
                </c:pt>
                <c:pt idx="203">
                  <c:v>-0.82</c:v>
                </c:pt>
                <c:pt idx="204">
                  <c:v>-0.9</c:v>
                </c:pt>
                <c:pt idx="205">
                  <c:v>0.38</c:v>
                </c:pt>
                <c:pt idx="206">
                  <c:v>0.77</c:v>
                </c:pt>
                <c:pt idx="207">
                  <c:v>0.69</c:v>
                </c:pt>
                <c:pt idx="208">
                  <c:v>0.42</c:v>
                </c:pt>
                <c:pt idx="209">
                  <c:v>0.93</c:v>
                </c:pt>
                <c:pt idx="210">
                  <c:v>0.15</c:v>
                </c:pt>
                <c:pt idx="211">
                  <c:v>-0.51</c:v>
                </c:pt>
                <c:pt idx="212">
                  <c:v>-1.2</c:v>
                </c:pt>
                <c:pt idx="213">
                  <c:v>-0.59</c:v>
                </c:pt>
                <c:pt idx="214">
                  <c:v>-0.57999999999999996</c:v>
                </c:pt>
                <c:pt idx="215">
                  <c:v>1.35</c:v>
                </c:pt>
                <c:pt idx="216">
                  <c:v>1.52</c:v>
                </c:pt>
                <c:pt idx="217">
                  <c:v>1.43</c:v>
                </c:pt>
                <c:pt idx="218">
                  <c:v>-0.28000000000000003</c:v>
                </c:pt>
                <c:pt idx="219">
                  <c:v>-0.35</c:v>
                </c:pt>
                <c:pt idx="220">
                  <c:v>-0.9</c:v>
                </c:pt>
                <c:pt idx="221">
                  <c:v>0.2</c:v>
                </c:pt>
                <c:pt idx="222">
                  <c:v>1.62</c:v>
                </c:pt>
                <c:pt idx="223">
                  <c:v>1.38</c:v>
                </c:pt>
                <c:pt idx="224">
                  <c:v>1.1499999999999999</c:v>
                </c:pt>
                <c:pt idx="225">
                  <c:v>0.28999999999999998</c:v>
                </c:pt>
                <c:pt idx="226">
                  <c:v>0.6</c:v>
                </c:pt>
                <c:pt idx="227">
                  <c:v>2.33</c:v>
                </c:pt>
                <c:pt idx="228">
                  <c:v>2.33</c:v>
                </c:pt>
                <c:pt idx="229">
                  <c:v>2.04</c:v>
                </c:pt>
                <c:pt idx="230">
                  <c:v>1.2</c:v>
                </c:pt>
                <c:pt idx="231">
                  <c:v>1.63</c:v>
                </c:pt>
                <c:pt idx="232">
                  <c:v>1.97</c:v>
                </c:pt>
                <c:pt idx="233">
                  <c:v>2.08</c:v>
                </c:pt>
                <c:pt idx="234">
                  <c:v>0.86</c:v>
                </c:pt>
                <c:pt idx="235">
                  <c:v>1.1599999999999999</c:v>
                </c:pt>
                <c:pt idx="236">
                  <c:v>0.82</c:v>
                </c:pt>
                <c:pt idx="237">
                  <c:v>0.84</c:v>
                </c:pt>
                <c:pt idx="238">
                  <c:v>0.67</c:v>
                </c:pt>
                <c:pt idx="239">
                  <c:v>0.52</c:v>
                </c:pt>
                <c:pt idx="240">
                  <c:v>1.35</c:v>
                </c:pt>
                <c:pt idx="241">
                  <c:v>0.34</c:v>
                </c:pt>
                <c:pt idx="242">
                  <c:v>0.35</c:v>
                </c:pt>
                <c:pt idx="243">
                  <c:v>0.44</c:v>
                </c:pt>
                <c:pt idx="244">
                  <c:v>1.01</c:v>
                </c:pt>
                <c:pt idx="245">
                  <c:v>1.22</c:v>
                </c:pt>
                <c:pt idx="246">
                  <c:v>1.1399999999999999</c:v>
                </c:pt>
                <c:pt idx="247">
                  <c:v>1.06</c:v>
                </c:pt>
                <c:pt idx="248">
                  <c:v>0.39</c:v>
                </c:pt>
                <c:pt idx="249">
                  <c:v>-0.08</c:v>
                </c:pt>
                <c:pt idx="250">
                  <c:v>-0.57999999999999996</c:v>
                </c:pt>
                <c:pt idx="251">
                  <c:v>-0.21</c:v>
                </c:pt>
                <c:pt idx="252">
                  <c:v>0.37</c:v>
                </c:pt>
                <c:pt idx="253">
                  <c:v>0.21</c:v>
                </c:pt>
                <c:pt idx="254">
                  <c:v>-0.28999999999999998</c:v>
                </c:pt>
                <c:pt idx="255">
                  <c:v>-0.34</c:v>
                </c:pt>
                <c:pt idx="256">
                  <c:v>-0.5</c:v>
                </c:pt>
                <c:pt idx="257">
                  <c:v>0.19</c:v>
                </c:pt>
                <c:pt idx="258">
                  <c:v>0.34</c:v>
                </c:pt>
                <c:pt idx="259">
                  <c:v>0.9</c:v>
                </c:pt>
                <c:pt idx="260">
                  <c:v>0.4</c:v>
                </c:pt>
                <c:pt idx="261">
                  <c:v>0.23</c:v>
                </c:pt>
                <c:pt idx="262">
                  <c:v>0.2</c:v>
                </c:pt>
                <c:pt idx="263">
                  <c:v>0.87</c:v>
                </c:pt>
                <c:pt idx="264">
                  <c:v>0.62</c:v>
                </c:pt>
                <c:pt idx="265">
                  <c:v>0.6</c:v>
                </c:pt>
                <c:pt idx="266">
                  <c:v>0.54</c:v>
                </c:pt>
                <c:pt idx="267">
                  <c:v>0.39</c:v>
                </c:pt>
                <c:pt idx="268">
                  <c:v>0</c:v>
                </c:pt>
                <c:pt idx="269">
                  <c:v>0</c:v>
                </c:pt>
                <c:pt idx="270">
                  <c:v>-0.39</c:v>
                </c:pt>
                <c:pt idx="271">
                  <c:v>-1.28</c:v>
                </c:pt>
                <c:pt idx="272">
                  <c:v>-1.72</c:v>
                </c:pt>
                <c:pt idx="273">
                  <c:v>-0.53</c:v>
                </c:pt>
                <c:pt idx="274">
                  <c:v>0.57999999999999996</c:v>
                </c:pt>
                <c:pt idx="275">
                  <c:v>1.06</c:v>
                </c:pt>
                <c:pt idx="276">
                  <c:v>1.8</c:v>
                </c:pt>
                <c:pt idx="277">
                  <c:v>0.55000000000000004</c:v>
                </c:pt>
                <c:pt idx="278">
                  <c:v>0.53</c:v>
                </c:pt>
                <c:pt idx="279">
                  <c:v>-0.35</c:v>
                </c:pt>
                <c:pt idx="280">
                  <c:v>-0.18</c:v>
                </c:pt>
                <c:pt idx="281">
                  <c:v>0.77</c:v>
                </c:pt>
                <c:pt idx="282">
                  <c:v>0.9</c:v>
                </c:pt>
                <c:pt idx="283">
                  <c:v>1.1100000000000001</c:v>
                </c:pt>
                <c:pt idx="284">
                  <c:v>-0.1</c:v>
                </c:pt>
                <c:pt idx="285">
                  <c:v>-0.49</c:v>
                </c:pt>
                <c:pt idx="286">
                  <c:v>-0.38</c:v>
                </c:pt>
                <c:pt idx="287">
                  <c:v>-0.37</c:v>
                </c:pt>
                <c:pt idx="288">
                  <c:v>-0.37</c:v>
                </c:pt>
                <c:pt idx="289">
                  <c:v>-1.83</c:v>
                </c:pt>
                <c:pt idx="290">
                  <c:v>-0.66</c:v>
                </c:pt>
              </c:numCache>
            </c:numRef>
          </c:val>
          <c:smooth val="0"/>
          <c:extLst>
            <c:ext xmlns:c16="http://schemas.microsoft.com/office/drawing/2014/chart" uri="{C3380CC4-5D6E-409C-BE32-E72D297353CC}">
              <c16:uniqueId val="{00000003-CD57-4072-BBFE-BEDE748C1584}"/>
            </c:ext>
          </c:extLst>
        </c:ser>
        <c:ser>
          <c:idx val="4"/>
          <c:order val="4"/>
          <c:tx>
            <c:strRef>
              <c:f>Sheet1!$F$1</c:f>
              <c:strCache>
                <c:ptCount val="1"/>
                <c:pt idx="0">
                  <c:v>C MO (Columbia-Sanborn Field, Boone County)</c:v>
                </c:pt>
              </c:strCache>
            </c:strRef>
          </c:tx>
          <c:spPr>
            <a:ln w="28575" cap="rnd">
              <a:solidFill>
                <a:schemeClr val="accent5"/>
              </a:solidFill>
              <a:round/>
            </a:ln>
            <a:effectLst/>
          </c:spPr>
          <c:marker>
            <c:symbol val="circle"/>
            <c:size val="5"/>
            <c:spPr>
              <a:solidFill>
                <a:schemeClr val="accent5"/>
              </a:solidFill>
              <a:ln w="9525">
                <a:solidFill>
                  <a:schemeClr val="accent5"/>
                </a:solidFill>
              </a:ln>
              <a:effectLst/>
            </c:spPr>
          </c:marker>
          <c:cat>
            <c:numRef>
              <c:f>Sheet1!$A$2:$A$292</c:f>
              <c:numCache>
                <c:formatCode>m/d/yyyy</c:formatCode>
                <c:ptCount val="291"/>
                <c:pt idx="0">
                  <c:v>36586</c:v>
                </c:pt>
                <c:pt idx="1">
                  <c:v>36617</c:v>
                </c:pt>
                <c:pt idx="2">
                  <c:v>36647</c:v>
                </c:pt>
                <c:pt idx="3">
                  <c:v>36678</c:v>
                </c:pt>
                <c:pt idx="4">
                  <c:v>36708</c:v>
                </c:pt>
                <c:pt idx="5">
                  <c:v>36739</c:v>
                </c:pt>
                <c:pt idx="6">
                  <c:v>36770</c:v>
                </c:pt>
                <c:pt idx="7">
                  <c:v>36800</c:v>
                </c:pt>
                <c:pt idx="8">
                  <c:v>36831</c:v>
                </c:pt>
                <c:pt idx="9">
                  <c:v>36861</c:v>
                </c:pt>
                <c:pt idx="10">
                  <c:v>36892</c:v>
                </c:pt>
                <c:pt idx="11">
                  <c:v>36923</c:v>
                </c:pt>
                <c:pt idx="12">
                  <c:v>36951</c:v>
                </c:pt>
                <c:pt idx="13">
                  <c:v>36982</c:v>
                </c:pt>
                <c:pt idx="14">
                  <c:v>37012</c:v>
                </c:pt>
                <c:pt idx="15">
                  <c:v>37043</c:v>
                </c:pt>
                <c:pt idx="16">
                  <c:v>37073</c:v>
                </c:pt>
                <c:pt idx="17">
                  <c:v>37104</c:v>
                </c:pt>
                <c:pt idx="18">
                  <c:v>37135</c:v>
                </c:pt>
                <c:pt idx="19">
                  <c:v>37165</c:v>
                </c:pt>
                <c:pt idx="20">
                  <c:v>37196</c:v>
                </c:pt>
                <c:pt idx="21">
                  <c:v>37226</c:v>
                </c:pt>
                <c:pt idx="22">
                  <c:v>37257</c:v>
                </c:pt>
                <c:pt idx="23">
                  <c:v>37288</c:v>
                </c:pt>
                <c:pt idx="24">
                  <c:v>37316</c:v>
                </c:pt>
                <c:pt idx="25">
                  <c:v>37347</c:v>
                </c:pt>
                <c:pt idx="26">
                  <c:v>37377</c:v>
                </c:pt>
                <c:pt idx="27">
                  <c:v>37408</c:v>
                </c:pt>
                <c:pt idx="28">
                  <c:v>37438</c:v>
                </c:pt>
                <c:pt idx="29">
                  <c:v>37469</c:v>
                </c:pt>
                <c:pt idx="30">
                  <c:v>37500</c:v>
                </c:pt>
                <c:pt idx="31">
                  <c:v>37530</c:v>
                </c:pt>
                <c:pt idx="32">
                  <c:v>37561</c:v>
                </c:pt>
                <c:pt idx="33">
                  <c:v>37591</c:v>
                </c:pt>
                <c:pt idx="34">
                  <c:v>37622</c:v>
                </c:pt>
                <c:pt idx="35">
                  <c:v>37653</c:v>
                </c:pt>
                <c:pt idx="36">
                  <c:v>37681</c:v>
                </c:pt>
                <c:pt idx="37">
                  <c:v>37712</c:v>
                </c:pt>
                <c:pt idx="38">
                  <c:v>37742</c:v>
                </c:pt>
                <c:pt idx="39">
                  <c:v>37773</c:v>
                </c:pt>
                <c:pt idx="40">
                  <c:v>37803</c:v>
                </c:pt>
                <c:pt idx="41">
                  <c:v>37834</c:v>
                </c:pt>
                <c:pt idx="42">
                  <c:v>37865</c:v>
                </c:pt>
                <c:pt idx="43">
                  <c:v>37895</c:v>
                </c:pt>
                <c:pt idx="44">
                  <c:v>37926</c:v>
                </c:pt>
                <c:pt idx="45">
                  <c:v>37956</c:v>
                </c:pt>
                <c:pt idx="46">
                  <c:v>37987</c:v>
                </c:pt>
                <c:pt idx="47">
                  <c:v>38018</c:v>
                </c:pt>
                <c:pt idx="48">
                  <c:v>38047</c:v>
                </c:pt>
                <c:pt idx="49">
                  <c:v>38078</c:v>
                </c:pt>
                <c:pt idx="50">
                  <c:v>38108</c:v>
                </c:pt>
                <c:pt idx="51">
                  <c:v>38139</c:v>
                </c:pt>
                <c:pt idx="52">
                  <c:v>38169</c:v>
                </c:pt>
                <c:pt idx="53">
                  <c:v>38200</c:v>
                </c:pt>
                <c:pt idx="54">
                  <c:v>38231</c:v>
                </c:pt>
                <c:pt idx="55">
                  <c:v>38261</c:v>
                </c:pt>
                <c:pt idx="56">
                  <c:v>38292</c:v>
                </c:pt>
                <c:pt idx="57">
                  <c:v>38322</c:v>
                </c:pt>
                <c:pt idx="58">
                  <c:v>38353</c:v>
                </c:pt>
                <c:pt idx="59">
                  <c:v>38384</c:v>
                </c:pt>
                <c:pt idx="60">
                  <c:v>38412</c:v>
                </c:pt>
                <c:pt idx="61">
                  <c:v>38443</c:v>
                </c:pt>
                <c:pt idx="62">
                  <c:v>38473</c:v>
                </c:pt>
                <c:pt idx="63">
                  <c:v>38504</c:v>
                </c:pt>
                <c:pt idx="64">
                  <c:v>38534</c:v>
                </c:pt>
                <c:pt idx="65">
                  <c:v>38565</c:v>
                </c:pt>
                <c:pt idx="66">
                  <c:v>38596</c:v>
                </c:pt>
                <c:pt idx="67">
                  <c:v>38626</c:v>
                </c:pt>
                <c:pt idx="68">
                  <c:v>38657</c:v>
                </c:pt>
                <c:pt idx="69">
                  <c:v>38687</c:v>
                </c:pt>
                <c:pt idx="70">
                  <c:v>38718</c:v>
                </c:pt>
                <c:pt idx="71">
                  <c:v>38749</c:v>
                </c:pt>
                <c:pt idx="72">
                  <c:v>38777</c:v>
                </c:pt>
                <c:pt idx="73">
                  <c:v>38808</c:v>
                </c:pt>
                <c:pt idx="74">
                  <c:v>38838</c:v>
                </c:pt>
                <c:pt idx="75">
                  <c:v>38869</c:v>
                </c:pt>
                <c:pt idx="76">
                  <c:v>38899</c:v>
                </c:pt>
                <c:pt idx="77">
                  <c:v>38930</c:v>
                </c:pt>
                <c:pt idx="78">
                  <c:v>38961</c:v>
                </c:pt>
                <c:pt idx="79">
                  <c:v>38991</c:v>
                </c:pt>
                <c:pt idx="80">
                  <c:v>39022</c:v>
                </c:pt>
                <c:pt idx="81">
                  <c:v>39052</c:v>
                </c:pt>
                <c:pt idx="82">
                  <c:v>39083</c:v>
                </c:pt>
                <c:pt idx="83">
                  <c:v>39114</c:v>
                </c:pt>
                <c:pt idx="84">
                  <c:v>39142</c:v>
                </c:pt>
                <c:pt idx="85">
                  <c:v>39173</c:v>
                </c:pt>
                <c:pt idx="86">
                  <c:v>39203</c:v>
                </c:pt>
                <c:pt idx="87">
                  <c:v>39234</c:v>
                </c:pt>
                <c:pt idx="88">
                  <c:v>39264</c:v>
                </c:pt>
                <c:pt idx="89">
                  <c:v>39295</c:v>
                </c:pt>
                <c:pt idx="90">
                  <c:v>39326</c:v>
                </c:pt>
                <c:pt idx="91">
                  <c:v>39356</c:v>
                </c:pt>
                <c:pt idx="92">
                  <c:v>39387</c:v>
                </c:pt>
                <c:pt idx="93">
                  <c:v>39417</c:v>
                </c:pt>
                <c:pt idx="94">
                  <c:v>39448</c:v>
                </c:pt>
                <c:pt idx="95">
                  <c:v>39479</c:v>
                </c:pt>
                <c:pt idx="96">
                  <c:v>39508</c:v>
                </c:pt>
                <c:pt idx="97">
                  <c:v>39539</c:v>
                </c:pt>
                <c:pt idx="98">
                  <c:v>39569</c:v>
                </c:pt>
                <c:pt idx="99">
                  <c:v>39600</c:v>
                </c:pt>
                <c:pt idx="100">
                  <c:v>39630</c:v>
                </c:pt>
                <c:pt idx="101">
                  <c:v>39661</c:v>
                </c:pt>
                <c:pt idx="102">
                  <c:v>39692</c:v>
                </c:pt>
                <c:pt idx="103">
                  <c:v>39722</c:v>
                </c:pt>
                <c:pt idx="104">
                  <c:v>39753</c:v>
                </c:pt>
                <c:pt idx="105">
                  <c:v>39783</c:v>
                </c:pt>
                <c:pt idx="106">
                  <c:v>39814</c:v>
                </c:pt>
                <c:pt idx="107">
                  <c:v>39845</c:v>
                </c:pt>
                <c:pt idx="108">
                  <c:v>39873</c:v>
                </c:pt>
                <c:pt idx="109">
                  <c:v>39904</c:v>
                </c:pt>
                <c:pt idx="110">
                  <c:v>39934</c:v>
                </c:pt>
                <c:pt idx="111">
                  <c:v>39965</c:v>
                </c:pt>
                <c:pt idx="112">
                  <c:v>39995</c:v>
                </c:pt>
                <c:pt idx="113">
                  <c:v>40026</c:v>
                </c:pt>
                <c:pt idx="114">
                  <c:v>40057</c:v>
                </c:pt>
                <c:pt idx="115">
                  <c:v>40087</c:v>
                </c:pt>
                <c:pt idx="116">
                  <c:v>40118</c:v>
                </c:pt>
                <c:pt idx="117">
                  <c:v>40148</c:v>
                </c:pt>
                <c:pt idx="118">
                  <c:v>40179</c:v>
                </c:pt>
                <c:pt idx="119">
                  <c:v>40210</c:v>
                </c:pt>
                <c:pt idx="120">
                  <c:v>40238</c:v>
                </c:pt>
                <c:pt idx="121">
                  <c:v>40269</c:v>
                </c:pt>
                <c:pt idx="122">
                  <c:v>40299</c:v>
                </c:pt>
                <c:pt idx="123">
                  <c:v>40330</c:v>
                </c:pt>
                <c:pt idx="124">
                  <c:v>40360</c:v>
                </c:pt>
                <c:pt idx="125">
                  <c:v>40391</c:v>
                </c:pt>
                <c:pt idx="126">
                  <c:v>40422</c:v>
                </c:pt>
                <c:pt idx="127">
                  <c:v>40452</c:v>
                </c:pt>
                <c:pt idx="128">
                  <c:v>40483</c:v>
                </c:pt>
                <c:pt idx="129">
                  <c:v>40513</c:v>
                </c:pt>
                <c:pt idx="130">
                  <c:v>40544</c:v>
                </c:pt>
                <c:pt idx="131">
                  <c:v>40575</c:v>
                </c:pt>
                <c:pt idx="132">
                  <c:v>40603</c:v>
                </c:pt>
                <c:pt idx="133">
                  <c:v>40634</c:v>
                </c:pt>
                <c:pt idx="134">
                  <c:v>40664</c:v>
                </c:pt>
                <c:pt idx="135">
                  <c:v>40695</c:v>
                </c:pt>
                <c:pt idx="136">
                  <c:v>40725</c:v>
                </c:pt>
                <c:pt idx="137">
                  <c:v>40756</c:v>
                </c:pt>
                <c:pt idx="138">
                  <c:v>40787</c:v>
                </c:pt>
                <c:pt idx="139">
                  <c:v>40817</c:v>
                </c:pt>
                <c:pt idx="140">
                  <c:v>40848</c:v>
                </c:pt>
                <c:pt idx="141">
                  <c:v>40878</c:v>
                </c:pt>
                <c:pt idx="142">
                  <c:v>40909</c:v>
                </c:pt>
                <c:pt idx="143">
                  <c:v>40940</c:v>
                </c:pt>
                <c:pt idx="144">
                  <c:v>40969</c:v>
                </c:pt>
                <c:pt idx="145">
                  <c:v>41000</c:v>
                </c:pt>
                <c:pt idx="146">
                  <c:v>41030</c:v>
                </c:pt>
                <c:pt idx="147">
                  <c:v>41061</c:v>
                </c:pt>
                <c:pt idx="148">
                  <c:v>41091</c:v>
                </c:pt>
                <c:pt idx="149">
                  <c:v>41122</c:v>
                </c:pt>
                <c:pt idx="150">
                  <c:v>41153</c:v>
                </c:pt>
                <c:pt idx="151">
                  <c:v>41183</c:v>
                </c:pt>
                <c:pt idx="152">
                  <c:v>41214</c:v>
                </c:pt>
                <c:pt idx="153">
                  <c:v>41244</c:v>
                </c:pt>
                <c:pt idx="154">
                  <c:v>41275</c:v>
                </c:pt>
                <c:pt idx="155">
                  <c:v>41306</c:v>
                </c:pt>
                <c:pt idx="156">
                  <c:v>41334</c:v>
                </c:pt>
                <c:pt idx="157">
                  <c:v>41365</c:v>
                </c:pt>
                <c:pt idx="158">
                  <c:v>41395</c:v>
                </c:pt>
                <c:pt idx="159">
                  <c:v>41426</c:v>
                </c:pt>
                <c:pt idx="160">
                  <c:v>41456</c:v>
                </c:pt>
                <c:pt idx="161">
                  <c:v>41487</c:v>
                </c:pt>
                <c:pt idx="162">
                  <c:v>41518</c:v>
                </c:pt>
                <c:pt idx="163">
                  <c:v>41548</c:v>
                </c:pt>
                <c:pt idx="164">
                  <c:v>41579</c:v>
                </c:pt>
                <c:pt idx="165">
                  <c:v>41609</c:v>
                </c:pt>
                <c:pt idx="166">
                  <c:v>41640</c:v>
                </c:pt>
                <c:pt idx="167">
                  <c:v>41671</c:v>
                </c:pt>
                <c:pt idx="168">
                  <c:v>41699</c:v>
                </c:pt>
                <c:pt idx="169">
                  <c:v>41730</c:v>
                </c:pt>
                <c:pt idx="170">
                  <c:v>41760</c:v>
                </c:pt>
                <c:pt idx="171">
                  <c:v>41791</c:v>
                </c:pt>
                <c:pt idx="172">
                  <c:v>41821</c:v>
                </c:pt>
                <c:pt idx="173">
                  <c:v>41852</c:v>
                </c:pt>
                <c:pt idx="174">
                  <c:v>41883</c:v>
                </c:pt>
                <c:pt idx="175">
                  <c:v>41913</c:v>
                </c:pt>
                <c:pt idx="176">
                  <c:v>41944</c:v>
                </c:pt>
                <c:pt idx="177">
                  <c:v>41974</c:v>
                </c:pt>
                <c:pt idx="178">
                  <c:v>42005</c:v>
                </c:pt>
                <c:pt idx="179">
                  <c:v>42036</c:v>
                </c:pt>
                <c:pt idx="180">
                  <c:v>42064</c:v>
                </c:pt>
                <c:pt idx="181">
                  <c:v>42095</c:v>
                </c:pt>
                <c:pt idx="182">
                  <c:v>42125</c:v>
                </c:pt>
                <c:pt idx="183">
                  <c:v>42156</c:v>
                </c:pt>
                <c:pt idx="184">
                  <c:v>42186</c:v>
                </c:pt>
                <c:pt idx="185">
                  <c:v>42217</c:v>
                </c:pt>
                <c:pt idx="186">
                  <c:v>42248</c:v>
                </c:pt>
                <c:pt idx="187">
                  <c:v>42278</c:v>
                </c:pt>
                <c:pt idx="188">
                  <c:v>42309</c:v>
                </c:pt>
                <c:pt idx="189">
                  <c:v>42339</c:v>
                </c:pt>
                <c:pt idx="190">
                  <c:v>42370</c:v>
                </c:pt>
                <c:pt idx="191">
                  <c:v>42401</c:v>
                </c:pt>
                <c:pt idx="192">
                  <c:v>42430</c:v>
                </c:pt>
                <c:pt idx="193">
                  <c:v>42461</c:v>
                </c:pt>
                <c:pt idx="194">
                  <c:v>42491</c:v>
                </c:pt>
                <c:pt idx="195">
                  <c:v>42522</c:v>
                </c:pt>
                <c:pt idx="196">
                  <c:v>42552</c:v>
                </c:pt>
                <c:pt idx="197">
                  <c:v>42583</c:v>
                </c:pt>
                <c:pt idx="198">
                  <c:v>42614</c:v>
                </c:pt>
                <c:pt idx="199">
                  <c:v>42644</c:v>
                </c:pt>
                <c:pt idx="200">
                  <c:v>42675</c:v>
                </c:pt>
                <c:pt idx="201">
                  <c:v>42705</c:v>
                </c:pt>
                <c:pt idx="202">
                  <c:v>42736</c:v>
                </c:pt>
                <c:pt idx="203">
                  <c:v>42767</c:v>
                </c:pt>
                <c:pt idx="204">
                  <c:v>42795</c:v>
                </c:pt>
                <c:pt idx="205">
                  <c:v>42826</c:v>
                </c:pt>
                <c:pt idx="206">
                  <c:v>42856</c:v>
                </c:pt>
                <c:pt idx="207">
                  <c:v>42887</c:v>
                </c:pt>
                <c:pt idx="208">
                  <c:v>42917</c:v>
                </c:pt>
                <c:pt idx="209">
                  <c:v>42948</c:v>
                </c:pt>
                <c:pt idx="210">
                  <c:v>42979</c:v>
                </c:pt>
                <c:pt idx="211">
                  <c:v>43009</c:v>
                </c:pt>
                <c:pt idx="212">
                  <c:v>43040</c:v>
                </c:pt>
                <c:pt idx="213">
                  <c:v>43070</c:v>
                </c:pt>
                <c:pt idx="214">
                  <c:v>43101</c:v>
                </c:pt>
                <c:pt idx="215">
                  <c:v>43132</c:v>
                </c:pt>
                <c:pt idx="216">
                  <c:v>43160</c:v>
                </c:pt>
                <c:pt idx="217">
                  <c:v>43191</c:v>
                </c:pt>
                <c:pt idx="218">
                  <c:v>43221</c:v>
                </c:pt>
                <c:pt idx="219">
                  <c:v>43252</c:v>
                </c:pt>
                <c:pt idx="220">
                  <c:v>43282</c:v>
                </c:pt>
                <c:pt idx="221">
                  <c:v>43313</c:v>
                </c:pt>
                <c:pt idx="222">
                  <c:v>43344</c:v>
                </c:pt>
                <c:pt idx="223">
                  <c:v>43374</c:v>
                </c:pt>
                <c:pt idx="224">
                  <c:v>43405</c:v>
                </c:pt>
                <c:pt idx="225">
                  <c:v>43435</c:v>
                </c:pt>
                <c:pt idx="226">
                  <c:v>43466</c:v>
                </c:pt>
                <c:pt idx="227">
                  <c:v>43497</c:v>
                </c:pt>
                <c:pt idx="228">
                  <c:v>43525</c:v>
                </c:pt>
                <c:pt idx="229">
                  <c:v>43556</c:v>
                </c:pt>
                <c:pt idx="230">
                  <c:v>43586</c:v>
                </c:pt>
                <c:pt idx="231">
                  <c:v>43617</c:v>
                </c:pt>
                <c:pt idx="232">
                  <c:v>43647</c:v>
                </c:pt>
                <c:pt idx="233">
                  <c:v>43678</c:v>
                </c:pt>
                <c:pt idx="234">
                  <c:v>43709</c:v>
                </c:pt>
                <c:pt idx="235">
                  <c:v>43739</c:v>
                </c:pt>
                <c:pt idx="236">
                  <c:v>43770</c:v>
                </c:pt>
                <c:pt idx="237">
                  <c:v>43800</c:v>
                </c:pt>
                <c:pt idx="238">
                  <c:v>43831</c:v>
                </c:pt>
                <c:pt idx="239">
                  <c:v>43862</c:v>
                </c:pt>
                <c:pt idx="240">
                  <c:v>43891</c:v>
                </c:pt>
                <c:pt idx="241">
                  <c:v>43922</c:v>
                </c:pt>
                <c:pt idx="242">
                  <c:v>43952</c:v>
                </c:pt>
                <c:pt idx="243">
                  <c:v>43983</c:v>
                </c:pt>
                <c:pt idx="244">
                  <c:v>44013</c:v>
                </c:pt>
                <c:pt idx="245">
                  <c:v>44044</c:v>
                </c:pt>
                <c:pt idx="246">
                  <c:v>44075</c:v>
                </c:pt>
                <c:pt idx="247">
                  <c:v>44105</c:v>
                </c:pt>
                <c:pt idx="248">
                  <c:v>44136</c:v>
                </c:pt>
                <c:pt idx="249">
                  <c:v>44166</c:v>
                </c:pt>
                <c:pt idx="250">
                  <c:v>44197</c:v>
                </c:pt>
                <c:pt idx="251">
                  <c:v>44228</c:v>
                </c:pt>
                <c:pt idx="252">
                  <c:v>44256</c:v>
                </c:pt>
                <c:pt idx="253">
                  <c:v>44287</c:v>
                </c:pt>
                <c:pt idx="254">
                  <c:v>44317</c:v>
                </c:pt>
                <c:pt idx="255">
                  <c:v>44348</c:v>
                </c:pt>
                <c:pt idx="256">
                  <c:v>44378</c:v>
                </c:pt>
                <c:pt idx="257">
                  <c:v>44409</c:v>
                </c:pt>
                <c:pt idx="258">
                  <c:v>44440</c:v>
                </c:pt>
                <c:pt idx="259">
                  <c:v>44470</c:v>
                </c:pt>
                <c:pt idx="260">
                  <c:v>44501</c:v>
                </c:pt>
                <c:pt idx="261">
                  <c:v>44531</c:v>
                </c:pt>
                <c:pt idx="262">
                  <c:v>44562</c:v>
                </c:pt>
                <c:pt idx="263">
                  <c:v>44593</c:v>
                </c:pt>
                <c:pt idx="264">
                  <c:v>44621</c:v>
                </c:pt>
                <c:pt idx="265">
                  <c:v>44652</c:v>
                </c:pt>
                <c:pt idx="266">
                  <c:v>44682</c:v>
                </c:pt>
                <c:pt idx="267">
                  <c:v>44713</c:v>
                </c:pt>
                <c:pt idx="268">
                  <c:v>44743</c:v>
                </c:pt>
                <c:pt idx="269">
                  <c:v>44774</c:v>
                </c:pt>
                <c:pt idx="270">
                  <c:v>44805</c:v>
                </c:pt>
                <c:pt idx="271">
                  <c:v>44835</c:v>
                </c:pt>
                <c:pt idx="272">
                  <c:v>44866</c:v>
                </c:pt>
                <c:pt idx="273">
                  <c:v>44896</c:v>
                </c:pt>
                <c:pt idx="274">
                  <c:v>44927</c:v>
                </c:pt>
                <c:pt idx="275">
                  <c:v>44958</c:v>
                </c:pt>
                <c:pt idx="276">
                  <c:v>44986</c:v>
                </c:pt>
                <c:pt idx="277">
                  <c:v>45017</c:v>
                </c:pt>
                <c:pt idx="278">
                  <c:v>45047</c:v>
                </c:pt>
                <c:pt idx="279">
                  <c:v>45078</c:v>
                </c:pt>
                <c:pt idx="280">
                  <c:v>45108</c:v>
                </c:pt>
                <c:pt idx="281">
                  <c:v>45139</c:v>
                </c:pt>
                <c:pt idx="282">
                  <c:v>45170</c:v>
                </c:pt>
                <c:pt idx="283">
                  <c:v>45200</c:v>
                </c:pt>
                <c:pt idx="284">
                  <c:v>45231</c:v>
                </c:pt>
                <c:pt idx="285">
                  <c:v>45261</c:v>
                </c:pt>
                <c:pt idx="286">
                  <c:v>45292</c:v>
                </c:pt>
                <c:pt idx="287">
                  <c:v>45323</c:v>
                </c:pt>
                <c:pt idx="288">
                  <c:v>45352</c:v>
                </c:pt>
                <c:pt idx="289">
                  <c:v>45383</c:v>
                </c:pt>
                <c:pt idx="290">
                  <c:v>45413</c:v>
                </c:pt>
              </c:numCache>
            </c:numRef>
          </c:cat>
          <c:val>
            <c:numRef>
              <c:f>Sheet1!$F$2:$F$292</c:f>
              <c:numCache>
                <c:formatCode>General</c:formatCode>
                <c:ptCount val="291"/>
                <c:pt idx="0">
                  <c:v>-0.11</c:v>
                </c:pt>
                <c:pt idx="1">
                  <c:v>-1.1100000000000001</c:v>
                </c:pt>
                <c:pt idx="2">
                  <c:v>-1.08</c:v>
                </c:pt>
                <c:pt idx="3">
                  <c:v>-0.38</c:v>
                </c:pt>
                <c:pt idx="4">
                  <c:v>0.28999999999999998</c:v>
                </c:pt>
                <c:pt idx="5">
                  <c:v>1.1100000000000001</c:v>
                </c:pt>
                <c:pt idx="6">
                  <c:v>0.76</c:v>
                </c:pt>
                <c:pt idx="7">
                  <c:v>1.1299999999999999</c:v>
                </c:pt>
                <c:pt idx="8">
                  <c:v>-0.28999999999999998</c:v>
                </c:pt>
                <c:pt idx="9">
                  <c:v>-0.45</c:v>
                </c:pt>
                <c:pt idx="10">
                  <c:v>7.0000000000000007E-2</c:v>
                </c:pt>
                <c:pt idx="11">
                  <c:v>1.54</c:v>
                </c:pt>
                <c:pt idx="12">
                  <c:v>1.3</c:v>
                </c:pt>
                <c:pt idx="13">
                  <c:v>0.36</c:v>
                </c:pt>
                <c:pt idx="14">
                  <c:v>0.24</c:v>
                </c:pt>
                <c:pt idx="15">
                  <c:v>0.8</c:v>
                </c:pt>
                <c:pt idx="16">
                  <c:v>1.0900000000000001</c:v>
                </c:pt>
                <c:pt idx="17">
                  <c:v>0.62</c:v>
                </c:pt>
                <c:pt idx="18">
                  <c:v>0.2</c:v>
                </c:pt>
                <c:pt idx="19">
                  <c:v>-0.06</c:v>
                </c:pt>
                <c:pt idx="20">
                  <c:v>-0.09</c:v>
                </c:pt>
                <c:pt idx="21">
                  <c:v>-0.02</c:v>
                </c:pt>
                <c:pt idx="22">
                  <c:v>0.1</c:v>
                </c:pt>
                <c:pt idx="23">
                  <c:v>-0.36</c:v>
                </c:pt>
                <c:pt idx="24">
                  <c:v>-0.63</c:v>
                </c:pt>
                <c:pt idx="25">
                  <c:v>-0.68</c:v>
                </c:pt>
                <c:pt idx="26">
                  <c:v>1.04</c:v>
                </c:pt>
                <c:pt idx="27">
                  <c:v>0.92</c:v>
                </c:pt>
                <c:pt idx="28">
                  <c:v>0.71</c:v>
                </c:pt>
                <c:pt idx="29">
                  <c:v>0.45</c:v>
                </c:pt>
                <c:pt idx="30">
                  <c:v>0.47</c:v>
                </c:pt>
                <c:pt idx="31">
                  <c:v>0.81</c:v>
                </c:pt>
                <c:pt idx="32">
                  <c:v>-0.61</c:v>
                </c:pt>
                <c:pt idx="33">
                  <c:v>-0.34</c:v>
                </c:pt>
                <c:pt idx="34">
                  <c:v>-1.48</c:v>
                </c:pt>
                <c:pt idx="35">
                  <c:v>-1.07</c:v>
                </c:pt>
                <c:pt idx="36">
                  <c:v>-0.8</c:v>
                </c:pt>
                <c:pt idx="37">
                  <c:v>-0.12</c:v>
                </c:pt>
                <c:pt idx="38">
                  <c:v>0.02</c:v>
                </c:pt>
                <c:pt idx="39">
                  <c:v>0.47</c:v>
                </c:pt>
                <c:pt idx="40">
                  <c:v>-0.17</c:v>
                </c:pt>
                <c:pt idx="41">
                  <c:v>-0.32</c:v>
                </c:pt>
                <c:pt idx="42">
                  <c:v>0.38</c:v>
                </c:pt>
                <c:pt idx="43">
                  <c:v>0.68</c:v>
                </c:pt>
                <c:pt idx="44">
                  <c:v>1.04</c:v>
                </c:pt>
                <c:pt idx="45">
                  <c:v>0.06</c:v>
                </c:pt>
                <c:pt idx="46">
                  <c:v>0.8</c:v>
                </c:pt>
                <c:pt idx="47">
                  <c:v>0.56000000000000005</c:v>
                </c:pt>
                <c:pt idx="48">
                  <c:v>1.0900000000000001</c:v>
                </c:pt>
                <c:pt idx="49">
                  <c:v>0.56000000000000005</c:v>
                </c:pt>
                <c:pt idx="50">
                  <c:v>0.87</c:v>
                </c:pt>
                <c:pt idx="51">
                  <c:v>-0.67</c:v>
                </c:pt>
                <c:pt idx="52">
                  <c:v>-0.06</c:v>
                </c:pt>
                <c:pt idx="53">
                  <c:v>0.14000000000000001</c:v>
                </c:pt>
                <c:pt idx="54">
                  <c:v>0.49</c:v>
                </c:pt>
                <c:pt idx="55">
                  <c:v>0.41</c:v>
                </c:pt>
                <c:pt idx="56">
                  <c:v>0.87</c:v>
                </c:pt>
                <c:pt idx="57">
                  <c:v>1.08</c:v>
                </c:pt>
                <c:pt idx="58">
                  <c:v>2.02</c:v>
                </c:pt>
                <c:pt idx="59">
                  <c:v>1.62</c:v>
                </c:pt>
                <c:pt idx="60">
                  <c:v>0.96</c:v>
                </c:pt>
                <c:pt idx="61">
                  <c:v>-0.98</c:v>
                </c:pt>
                <c:pt idx="62">
                  <c:v>-1.23</c:v>
                </c:pt>
                <c:pt idx="63">
                  <c:v>-0.43</c:v>
                </c:pt>
                <c:pt idx="64">
                  <c:v>-1.02</c:v>
                </c:pt>
                <c:pt idx="65">
                  <c:v>0.15</c:v>
                </c:pt>
                <c:pt idx="66">
                  <c:v>0.6</c:v>
                </c:pt>
                <c:pt idx="67">
                  <c:v>1.25</c:v>
                </c:pt>
                <c:pt idx="68">
                  <c:v>0.23</c:v>
                </c:pt>
                <c:pt idx="69">
                  <c:v>-1.04</c:v>
                </c:pt>
                <c:pt idx="70">
                  <c:v>-0.67</c:v>
                </c:pt>
                <c:pt idx="71">
                  <c:v>-1.55</c:v>
                </c:pt>
                <c:pt idx="72">
                  <c:v>-0.72</c:v>
                </c:pt>
                <c:pt idx="73">
                  <c:v>-1.58</c:v>
                </c:pt>
                <c:pt idx="74">
                  <c:v>-1.1399999999999999</c:v>
                </c:pt>
                <c:pt idx="75">
                  <c:v>-0.88</c:v>
                </c:pt>
                <c:pt idx="76">
                  <c:v>-0.57999999999999996</c:v>
                </c:pt>
                <c:pt idx="77">
                  <c:v>-0.05</c:v>
                </c:pt>
                <c:pt idx="78">
                  <c:v>-0.7</c:v>
                </c:pt>
                <c:pt idx="79">
                  <c:v>-0.64</c:v>
                </c:pt>
                <c:pt idx="80">
                  <c:v>-0.99</c:v>
                </c:pt>
                <c:pt idx="81">
                  <c:v>-0.13</c:v>
                </c:pt>
                <c:pt idx="82">
                  <c:v>0.05</c:v>
                </c:pt>
                <c:pt idx="83">
                  <c:v>-0.06</c:v>
                </c:pt>
                <c:pt idx="84">
                  <c:v>0.11</c:v>
                </c:pt>
                <c:pt idx="85">
                  <c:v>-0.18</c:v>
                </c:pt>
                <c:pt idx="86">
                  <c:v>-0.45</c:v>
                </c:pt>
                <c:pt idx="87">
                  <c:v>-0.49</c:v>
                </c:pt>
                <c:pt idx="88">
                  <c:v>-0.7</c:v>
                </c:pt>
                <c:pt idx="89">
                  <c:v>-0.74</c:v>
                </c:pt>
                <c:pt idx="90">
                  <c:v>-1.05</c:v>
                </c:pt>
                <c:pt idx="91">
                  <c:v>-0.95</c:v>
                </c:pt>
                <c:pt idx="92">
                  <c:v>-0.79</c:v>
                </c:pt>
                <c:pt idx="93">
                  <c:v>0.22</c:v>
                </c:pt>
                <c:pt idx="94">
                  <c:v>0.76</c:v>
                </c:pt>
                <c:pt idx="95">
                  <c:v>1.51</c:v>
                </c:pt>
                <c:pt idx="96">
                  <c:v>1.61</c:v>
                </c:pt>
                <c:pt idx="97">
                  <c:v>1.19</c:v>
                </c:pt>
                <c:pt idx="98">
                  <c:v>0.98</c:v>
                </c:pt>
                <c:pt idx="99">
                  <c:v>0.77</c:v>
                </c:pt>
                <c:pt idx="100">
                  <c:v>1.59</c:v>
                </c:pt>
                <c:pt idx="101">
                  <c:v>1.25</c:v>
                </c:pt>
                <c:pt idx="102">
                  <c:v>2.11</c:v>
                </c:pt>
                <c:pt idx="103">
                  <c:v>1.23</c:v>
                </c:pt>
                <c:pt idx="104">
                  <c:v>1.53</c:v>
                </c:pt>
                <c:pt idx="105">
                  <c:v>-0.81</c:v>
                </c:pt>
                <c:pt idx="106">
                  <c:v>-0.92</c:v>
                </c:pt>
                <c:pt idx="107">
                  <c:v>-0.06</c:v>
                </c:pt>
                <c:pt idx="108">
                  <c:v>-0.01</c:v>
                </c:pt>
                <c:pt idx="109">
                  <c:v>1.1399999999999999</c:v>
                </c:pt>
                <c:pt idx="110">
                  <c:v>0.68</c:v>
                </c:pt>
                <c:pt idx="111">
                  <c:v>1.1200000000000001</c:v>
                </c:pt>
                <c:pt idx="112">
                  <c:v>0.94</c:v>
                </c:pt>
                <c:pt idx="113">
                  <c:v>0.96</c:v>
                </c:pt>
                <c:pt idx="114">
                  <c:v>0.35</c:v>
                </c:pt>
                <c:pt idx="115">
                  <c:v>1.62</c:v>
                </c:pt>
                <c:pt idx="116">
                  <c:v>1.93</c:v>
                </c:pt>
                <c:pt idx="117">
                  <c:v>2.19</c:v>
                </c:pt>
                <c:pt idx="118">
                  <c:v>0.42</c:v>
                </c:pt>
                <c:pt idx="119">
                  <c:v>0.98</c:v>
                </c:pt>
                <c:pt idx="120">
                  <c:v>0.34</c:v>
                </c:pt>
                <c:pt idx="121">
                  <c:v>1.43</c:v>
                </c:pt>
                <c:pt idx="122">
                  <c:v>1.08</c:v>
                </c:pt>
                <c:pt idx="123">
                  <c:v>1.32</c:v>
                </c:pt>
                <c:pt idx="124">
                  <c:v>1.61</c:v>
                </c:pt>
                <c:pt idx="125">
                  <c:v>1.56</c:v>
                </c:pt>
                <c:pt idx="126">
                  <c:v>1.88</c:v>
                </c:pt>
                <c:pt idx="127">
                  <c:v>0.38</c:v>
                </c:pt>
                <c:pt idx="128">
                  <c:v>0.25</c:v>
                </c:pt>
                <c:pt idx="129">
                  <c:v>-1.37</c:v>
                </c:pt>
                <c:pt idx="130">
                  <c:v>-0.74</c:v>
                </c:pt>
                <c:pt idx="131">
                  <c:v>-0.16</c:v>
                </c:pt>
                <c:pt idx="132">
                  <c:v>-0.1</c:v>
                </c:pt>
                <c:pt idx="133">
                  <c:v>7.0000000000000007E-2</c:v>
                </c:pt>
                <c:pt idx="134">
                  <c:v>0.37</c:v>
                </c:pt>
                <c:pt idx="135">
                  <c:v>-0.05</c:v>
                </c:pt>
                <c:pt idx="136">
                  <c:v>-0.36</c:v>
                </c:pt>
                <c:pt idx="137">
                  <c:v>-1.06</c:v>
                </c:pt>
                <c:pt idx="138">
                  <c:v>-0.89</c:v>
                </c:pt>
                <c:pt idx="139">
                  <c:v>-1.27</c:v>
                </c:pt>
                <c:pt idx="140">
                  <c:v>-0.43</c:v>
                </c:pt>
                <c:pt idx="141">
                  <c:v>0.31</c:v>
                </c:pt>
                <c:pt idx="142">
                  <c:v>0.92</c:v>
                </c:pt>
                <c:pt idx="143">
                  <c:v>0.53</c:v>
                </c:pt>
                <c:pt idx="144">
                  <c:v>0.32</c:v>
                </c:pt>
                <c:pt idx="145">
                  <c:v>1.29</c:v>
                </c:pt>
                <c:pt idx="146">
                  <c:v>-0.01</c:v>
                </c:pt>
                <c:pt idx="147">
                  <c:v>-0.98</c:v>
                </c:pt>
                <c:pt idx="148">
                  <c:v>-2.67</c:v>
                </c:pt>
                <c:pt idx="149">
                  <c:v>-2.1800000000000002</c:v>
                </c:pt>
                <c:pt idx="150">
                  <c:v>-1.67</c:v>
                </c:pt>
                <c:pt idx="151">
                  <c:v>-1.26</c:v>
                </c:pt>
                <c:pt idx="152">
                  <c:v>-1.1200000000000001</c:v>
                </c:pt>
                <c:pt idx="153">
                  <c:v>-0.86</c:v>
                </c:pt>
                <c:pt idx="154">
                  <c:v>-0.14000000000000001</c:v>
                </c:pt>
                <c:pt idx="155">
                  <c:v>0.19</c:v>
                </c:pt>
                <c:pt idx="156">
                  <c:v>0.49</c:v>
                </c:pt>
                <c:pt idx="157">
                  <c:v>1</c:v>
                </c:pt>
                <c:pt idx="158">
                  <c:v>1.82</c:v>
                </c:pt>
                <c:pt idx="159">
                  <c:v>1.06</c:v>
                </c:pt>
                <c:pt idx="160">
                  <c:v>0.06</c:v>
                </c:pt>
                <c:pt idx="161">
                  <c:v>-1.87</c:v>
                </c:pt>
                <c:pt idx="162">
                  <c:v>-1</c:v>
                </c:pt>
                <c:pt idx="163">
                  <c:v>-0.67</c:v>
                </c:pt>
                <c:pt idx="164">
                  <c:v>-0.56999999999999995</c:v>
                </c:pt>
                <c:pt idx="165">
                  <c:v>-0.5</c:v>
                </c:pt>
                <c:pt idx="166">
                  <c:v>-0.95</c:v>
                </c:pt>
                <c:pt idx="167">
                  <c:v>-1.72</c:v>
                </c:pt>
                <c:pt idx="168">
                  <c:v>-2.19</c:v>
                </c:pt>
                <c:pt idx="169">
                  <c:v>-0.14000000000000001</c:v>
                </c:pt>
                <c:pt idx="170">
                  <c:v>-0.46</c:v>
                </c:pt>
                <c:pt idx="171">
                  <c:v>0.18</c:v>
                </c:pt>
                <c:pt idx="172">
                  <c:v>-0.74</c:v>
                </c:pt>
                <c:pt idx="173">
                  <c:v>-0.23</c:v>
                </c:pt>
                <c:pt idx="174">
                  <c:v>0.23</c:v>
                </c:pt>
                <c:pt idx="175">
                  <c:v>1.88</c:v>
                </c:pt>
                <c:pt idx="176">
                  <c:v>2.1800000000000002</c:v>
                </c:pt>
                <c:pt idx="177">
                  <c:v>1.35</c:v>
                </c:pt>
                <c:pt idx="178">
                  <c:v>-0.83</c:v>
                </c:pt>
                <c:pt idx="179">
                  <c:v>-0.81</c:v>
                </c:pt>
                <c:pt idx="180">
                  <c:v>-1.22</c:v>
                </c:pt>
                <c:pt idx="181">
                  <c:v>-1</c:v>
                </c:pt>
                <c:pt idx="182">
                  <c:v>-0.34</c:v>
                </c:pt>
                <c:pt idx="183">
                  <c:v>0</c:v>
                </c:pt>
                <c:pt idx="184">
                  <c:v>1.07</c:v>
                </c:pt>
                <c:pt idx="185">
                  <c:v>0.86</c:v>
                </c:pt>
                <c:pt idx="186">
                  <c:v>0.39</c:v>
                </c:pt>
                <c:pt idx="187">
                  <c:v>-2.0099999999999998</c:v>
                </c:pt>
                <c:pt idx="188">
                  <c:v>0.51</c:v>
                </c:pt>
                <c:pt idx="189">
                  <c:v>2.1800000000000002</c:v>
                </c:pt>
                <c:pt idx="190">
                  <c:v>2.4900000000000002</c:v>
                </c:pt>
                <c:pt idx="191">
                  <c:v>0.84</c:v>
                </c:pt>
                <c:pt idx="192">
                  <c:v>-1.78</c:v>
                </c:pt>
                <c:pt idx="193">
                  <c:v>-1.98</c:v>
                </c:pt>
                <c:pt idx="194">
                  <c:v>-1.25</c:v>
                </c:pt>
                <c:pt idx="195">
                  <c:v>-1.72</c:v>
                </c:pt>
                <c:pt idx="196">
                  <c:v>0.5</c:v>
                </c:pt>
                <c:pt idx="197">
                  <c:v>0.68</c:v>
                </c:pt>
                <c:pt idx="198">
                  <c:v>1.58</c:v>
                </c:pt>
                <c:pt idx="199">
                  <c:v>-0.03</c:v>
                </c:pt>
                <c:pt idx="200">
                  <c:v>-0.11</c:v>
                </c:pt>
                <c:pt idx="201">
                  <c:v>-1.33</c:v>
                </c:pt>
                <c:pt idx="202">
                  <c:v>-0.63</c:v>
                </c:pt>
                <c:pt idx="203">
                  <c:v>-1.69</c:v>
                </c:pt>
                <c:pt idx="204">
                  <c:v>-1.39</c:v>
                </c:pt>
                <c:pt idx="205">
                  <c:v>0.97</c:v>
                </c:pt>
                <c:pt idx="206">
                  <c:v>0.98</c:v>
                </c:pt>
                <c:pt idx="207">
                  <c:v>0.83</c:v>
                </c:pt>
                <c:pt idx="208">
                  <c:v>-0.3</c:v>
                </c:pt>
                <c:pt idx="209">
                  <c:v>-0.43</c:v>
                </c:pt>
                <c:pt idx="210">
                  <c:v>-0.83</c:v>
                </c:pt>
                <c:pt idx="211">
                  <c:v>-0.6</c:v>
                </c:pt>
                <c:pt idx="212">
                  <c:v>-1.1200000000000001</c:v>
                </c:pt>
                <c:pt idx="213">
                  <c:v>-0.89</c:v>
                </c:pt>
                <c:pt idx="214">
                  <c:v>-1.43</c:v>
                </c:pt>
                <c:pt idx="215">
                  <c:v>-0.16</c:v>
                </c:pt>
                <c:pt idx="216">
                  <c:v>0.67</c:v>
                </c:pt>
                <c:pt idx="217">
                  <c:v>-0.8</c:v>
                </c:pt>
                <c:pt idx="218">
                  <c:v>-1.51</c:v>
                </c:pt>
                <c:pt idx="219">
                  <c:v>-1.33</c:v>
                </c:pt>
                <c:pt idx="220">
                  <c:v>-0.92</c:v>
                </c:pt>
                <c:pt idx="221">
                  <c:v>-0.64</c:v>
                </c:pt>
                <c:pt idx="222">
                  <c:v>-1.32</c:v>
                </c:pt>
                <c:pt idx="223">
                  <c:v>-0.03</c:v>
                </c:pt>
                <c:pt idx="224">
                  <c:v>0.26</c:v>
                </c:pt>
                <c:pt idx="225">
                  <c:v>1.49</c:v>
                </c:pt>
                <c:pt idx="226">
                  <c:v>0.97</c:v>
                </c:pt>
                <c:pt idx="227">
                  <c:v>1.0900000000000001</c:v>
                </c:pt>
                <c:pt idx="228">
                  <c:v>0.4</c:v>
                </c:pt>
                <c:pt idx="229">
                  <c:v>0.45</c:v>
                </c:pt>
                <c:pt idx="230">
                  <c:v>0.33</c:v>
                </c:pt>
                <c:pt idx="231">
                  <c:v>0.32</c:v>
                </c:pt>
                <c:pt idx="232">
                  <c:v>0.17</c:v>
                </c:pt>
                <c:pt idx="233">
                  <c:v>0.36</c:v>
                </c:pt>
                <c:pt idx="234">
                  <c:v>0.14000000000000001</c:v>
                </c:pt>
                <c:pt idx="235">
                  <c:v>0.38</c:v>
                </c:pt>
                <c:pt idx="236">
                  <c:v>0.1</c:v>
                </c:pt>
                <c:pt idx="237">
                  <c:v>0.18</c:v>
                </c:pt>
                <c:pt idx="238">
                  <c:v>0.74</c:v>
                </c:pt>
                <c:pt idx="239">
                  <c:v>1.07</c:v>
                </c:pt>
                <c:pt idx="240">
                  <c:v>1.82</c:v>
                </c:pt>
                <c:pt idx="241">
                  <c:v>1.05</c:v>
                </c:pt>
                <c:pt idx="242">
                  <c:v>0.45</c:v>
                </c:pt>
                <c:pt idx="243">
                  <c:v>0.23</c:v>
                </c:pt>
                <c:pt idx="244">
                  <c:v>0.18</c:v>
                </c:pt>
                <c:pt idx="245">
                  <c:v>0.56000000000000005</c:v>
                </c:pt>
                <c:pt idx="246">
                  <c:v>0.44</c:v>
                </c:pt>
                <c:pt idx="247">
                  <c:v>0.06</c:v>
                </c:pt>
                <c:pt idx="248">
                  <c:v>-0.16</c:v>
                </c:pt>
                <c:pt idx="249">
                  <c:v>-0.99</c:v>
                </c:pt>
                <c:pt idx="250">
                  <c:v>0.02</c:v>
                </c:pt>
                <c:pt idx="251">
                  <c:v>-0.77</c:v>
                </c:pt>
                <c:pt idx="252">
                  <c:v>0.88</c:v>
                </c:pt>
                <c:pt idx="253">
                  <c:v>1.1000000000000001</c:v>
                </c:pt>
                <c:pt idx="254">
                  <c:v>1.1200000000000001</c:v>
                </c:pt>
                <c:pt idx="255">
                  <c:v>1.81</c:v>
                </c:pt>
                <c:pt idx="256">
                  <c:v>1.41</c:v>
                </c:pt>
                <c:pt idx="257">
                  <c:v>1.1000000000000001</c:v>
                </c:pt>
                <c:pt idx="258">
                  <c:v>-0.59</c:v>
                </c:pt>
                <c:pt idx="259">
                  <c:v>-0.05</c:v>
                </c:pt>
                <c:pt idx="260">
                  <c:v>0.26</c:v>
                </c:pt>
                <c:pt idx="261">
                  <c:v>0.43</c:v>
                </c:pt>
                <c:pt idx="262">
                  <c:v>-1.3</c:v>
                </c:pt>
                <c:pt idx="263">
                  <c:v>-1.1000000000000001</c:v>
                </c:pt>
                <c:pt idx="264">
                  <c:v>-0.28999999999999998</c:v>
                </c:pt>
                <c:pt idx="265">
                  <c:v>0.26</c:v>
                </c:pt>
                <c:pt idx="266">
                  <c:v>0.43</c:v>
                </c:pt>
                <c:pt idx="267">
                  <c:v>-0.46</c:v>
                </c:pt>
                <c:pt idx="268">
                  <c:v>-0.92</c:v>
                </c:pt>
                <c:pt idx="269">
                  <c:v>-1.89</c:v>
                </c:pt>
                <c:pt idx="270">
                  <c:v>-1.44</c:v>
                </c:pt>
                <c:pt idx="271">
                  <c:v>-1.22</c:v>
                </c:pt>
                <c:pt idx="272">
                  <c:v>-0.56999999999999995</c:v>
                </c:pt>
                <c:pt idx="273">
                  <c:v>-0.24</c:v>
                </c:pt>
                <c:pt idx="274">
                  <c:v>-0.39</c:v>
                </c:pt>
                <c:pt idx="275">
                  <c:v>-0.21</c:v>
                </c:pt>
                <c:pt idx="276">
                  <c:v>-0.19</c:v>
                </c:pt>
                <c:pt idx="277">
                  <c:v>-1.49</c:v>
                </c:pt>
                <c:pt idx="278">
                  <c:v>-2.4</c:v>
                </c:pt>
                <c:pt idx="279">
                  <c:v>-2.4</c:v>
                </c:pt>
                <c:pt idx="280">
                  <c:v>-1.1399999999999999</c:v>
                </c:pt>
                <c:pt idx="281">
                  <c:v>-0.35</c:v>
                </c:pt>
                <c:pt idx="282">
                  <c:v>-0.6</c:v>
                </c:pt>
                <c:pt idx="283">
                  <c:v>-1.02</c:v>
                </c:pt>
                <c:pt idx="284">
                  <c:v>-2.3199999999999998</c:v>
                </c:pt>
                <c:pt idx="285">
                  <c:v>-0.61</c:v>
                </c:pt>
                <c:pt idx="286">
                  <c:v>0.03</c:v>
                </c:pt>
                <c:pt idx="287">
                  <c:v>-0.22</c:v>
                </c:pt>
                <c:pt idx="288">
                  <c:v>-0.56000000000000005</c:v>
                </c:pt>
                <c:pt idx="289">
                  <c:v>-0.79</c:v>
                </c:pt>
                <c:pt idx="290">
                  <c:v>-0.53</c:v>
                </c:pt>
              </c:numCache>
            </c:numRef>
          </c:val>
          <c:smooth val="0"/>
          <c:extLst>
            <c:ext xmlns:c16="http://schemas.microsoft.com/office/drawing/2014/chart" uri="{C3380CC4-5D6E-409C-BE32-E72D297353CC}">
              <c16:uniqueId val="{00000004-CD57-4072-BBFE-BEDE748C1584}"/>
            </c:ext>
          </c:extLst>
        </c:ser>
        <c:dLbls>
          <c:showLegendKey val="0"/>
          <c:showVal val="0"/>
          <c:showCatName val="0"/>
          <c:showSerName val="0"/>
          <c:showPercent val="0"/>
          <c:showBubbleSize val="0"/>
        </c:dLbls>
        <c:marker val="1"/>
        <c:smooth val="0"/>
        <c:axId val="363158592"/>
        <c:axId val="363162912"/>
      </c:lineChart>
      <c:dateAx>
        <c:axId val="363158592"/>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a:t>Time (Years)</a:t>
                </a:r>
              </a:p>
            </c:rich>
          </c:tx>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m/yyyy" sourceLinked="0"/>
        <c:majorTickMark val="out"/>
        <c:minorTickMark val="none"/>
        <c:tickLblPos val="low"/>
        <c:spPr>
          <a:noFill/>
          <a:ln w="9525" cap="flat" cmpd="sng" algn="ctr">
            <a:solidFill>
              <a:schemeClr val="tx1">
                <a:lumMod val="15000"/>
                <a:lumOff val="85000"/>
              </a:schemeClr>
            </a:solidFill>
            <a:round/>
          </a:ln>
          <a:effectLst/>
        </c:spPr>
        <c:txPr>
          <a:bodyPr rot="-3480000" spcFirstLastPara="1" vertOverflow="ellipsis"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363162912"/>
        <c:crosses val="autoZero"/>
        <c:auto val="0"/>
        <c:lblOffset val="100"/>
        <c:baseTimeUnit val="months"/>
        <c:majorUnit val="1"/>
        <c:majorTimeUnit val="years"/>
      </c:dateAx>
      <c:valAx>
        <c:axId val="363162912"/>
        <c:scaling>
          <c:orientation val="minMax"/>
          <c:max val="4"/>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a:t>3-Month Standard Precipitation Index</a:t>
                </a:r>
              </a:p>
            </c:rich>
          </c:tx>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3631585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24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tif>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5449DBC-EAF6-7B41-A8CB-90A5201372DB}"/>
              </a:ext>
            </a:extLst>
          </p:cNvPr>
          <p:cNvSpPr>
            <a:spLocks noGrp="1"/>
          </p:cNvSpPr>
          <p:nvPr>
            <p:ph type="hdr" sz="quarter"/>
          </p:nvPr>
        </p:nvSpPr>
        <p:spPr>
          <a:xfrm>
            <a:off x="0" y="0"/>
            <a:ext cx="3078163" cy="45085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a:extLst>
              <a:ext uri="{FF2B5EF4-FFF2-40B4-BE49-F238E27FC236}">
                <a16:creationId xmlns:a16="http://schemas.microsoft.com/office/drawing/2014/main" id="{F3908A5C-A732-0B41-B410-5AC87A55F9F7}"/>
              </a:ext>
            </a:extLst>
          </p:cNvPr>
          <p:cNvSpPr>
            <a:spLocks noGrp="1"/>
          </p:cNvSpPr>
          <p:nvPr>
            <p:ph type="dt" idx="1"/>
          </p:nvPr>
        </p:nvSpPr>
        <p:spPr>
          <a:xfrm>
            <a:off x="4022725" y="0"/>
            <a:ext cx="3078163" cy="450850"/>
          </a:xfrm>
          <a:prstGeom prst="rect">
            <a:avLst/>
          </a:prstGeom>
        </p:spPr>
        <p:txBody>
          <a:bodyPr vert="horz" lIns="91440" tIns="45720" rIns="91440" bIns="45720" rtlCol="0"/>
          <a:lstStyle>
            <a:lvl1pPr algn="r">
              <a:defRPr sz="1200"/>
            </a:lvl1pPr>
          </a:lstStyle>
          <a:p>
            <a:pPr>
              <a:defRPr/>
            </a:pPr>
            <a:fld id="{CA9592DE-0F4A-894D-916F-C70A087BCE3B}" type="datetimeFigureOut">
              <a:rPr lang="en-US"/>
              <a:pPr>
                <a:defRPr/>
              </a:pPr>
              <a:t>9/25/2024</a:t>
            </a:fld>
            <a:endParaRPr lang="en-US"/>
          </a:p>
        </p:txBody>
      </p:sp>
      <p:sp>
        <p:nvSpPr>
          <p:cNvPr id="4" name="Slide Image Placeholder 3">
            <a:extLst>
              <a:ext uri="{FF2B5EF4-FFF2-40B4-BE49-F238E27FC236}">
                <a16:creationId xmlns:a16="http://schemas.microsoft.com/office/drawing/2014/main" id="{788A23B9-1170-0C48-A92B-AD7581343B7E}"/>
              </a:ext>
            </a:extLst>
          </p:cNvPr>
          <p:cNvSpPr>
            <a:spLocks noGrp="1" noRot="1" noChangeAspect="1"/>
          </p:cNvSpPr>
          <p:nvPr>
            <p:ph type="sldImg" idx="2"/>
          </p:nvPr>
        </p:nvSpPr>
        <p:spPr>
          <a:xfrm>
            <a:off x="1190625" y="1123950"/>
            <a:ext cx="4721225" cy="30353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3C0718B7-5FB6-A840-98A8-93960C8F129B}"/>
              </a:ext>
            </a:extLst>
          </p:cNvPr>
          <p:cNvSpPr>
            <a:spLocks noGrp="1"/>
          </p:cNvSpPr>
          <p:nvPr>
            <p:ph type="body" sz="quarter" idx="3"/>
          </p:nvPr>
        </p:nvSpPr>
        <p:spPr>
          <a:xfrm>
            <a:off x="709613" y="4327525"/>
            <a:ext cx="5683250" cy="3540125"/>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DF5B2191-EF09-CB4B-AE4E-22F27AD9D86C}"/>
              </a:ext>
            </a:extLst>
          </p:cNvPr>
          <p:cNvSpPr>
            <a:spLocks noGrp="1"/>
          </p:cNvSpPr>
          <p:nvPr>
            <p:ph type="ftr" sz="quarter" idx="4"/>
          </p:nvPr>
        </p:nvSpPr>
        <p:spPr>
          <a:xfrm>
            <a:off x="0" y="8540750"/>
            <a:ext cx="3078163" cy="45085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a:extLst>
              <a:ext uri="{FF2B5EF4-FFF2-40B4-BE49-F238E27FC236}">
                <a16:creationId xmlns:a16="http://schemas.microsoft.com/office/drawing/2014/main" id="{B026F756-A99B-3A4A-9F1E-CD46C0797FDD}"/>
              </a:ext>
            </a:extLst>
          </p:cNvPr>
          <p:cNvSpPr>
            <a:spLocks noGrp="1"/>
          </p:cNvSpPr>
          <p:nvPr>
            <p:ph type="sldNum" sz="quarter" idx="5"/>
          </p:nvPr>
        </p:nvSpPr>
        <p:spPr>
          <a:xfrm>
            <a:off x="4022725" y="8540750"/>
            <a:ext cx="3078163" cy="45085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557341D-4D47-4D47-827E-B7A304AC66DB}"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57341D-4D47-4D47-827E-B7A304AC66DB}" type="slidenum">
              <a:rPr lang="en-US" altLang="en-US" smtClean="0"/>
              <a:pPr/>
              <a:t>1</a:t>
            </a:fld>
            <a:endParaRPr lang="en-US" altLang="en-US"/>
          </a:p>
        </p:txBody>
      </p:sp>
    </p:spTree>
    <p:extLst>
      <p:ext uri="{BB962C8B-B14F-4D97-AF65-F5344CB8AC3E}">
        <p14:creationId xmlns:p14="http://schemas.microsoft.com/office/powerpoint/2010/main" val="3135167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57341D-4D47-4D47-827E-B7A304AC66DB}" type="slidenum">
              <a:rPr lang="en-US" altLang="en-US" smtClean="0"/>
              <a:pPr/>
              <a:t>2</a:t>
            </a:fld>
            <a:endParaRPr lang="en-US" altLang="en-US"/>
          </a:p>
        </p:txBody>
      </p:sp>
    </p:spTree>
    <p:extLst>
      <p:ext uri="{BB962C8B-B14F-4D97-AF65-F5344CB8AC3E}">
        <p14:creationId xmlns:p14="http://schemas.microsoft.com/office/powerpoint/2010/main" val="830665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AA4DB45D-B4F3-D849-850F-FB96BCD0C35A}"/>
              </a:ext>
            </a:extLst>
          </p:cNvPr>
          <p:cNvSpPr/>
          <p:nvPr userDrawn="1"/>
        </p:nvSpPr>
        <p:spPr bwMode="auto">
          <a:xfrm>
            <a:off x="0" y="0"/>
            <a:ext cx="51206400" cy="6550710"/>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387850" rtl="0" eaLnBrk="1" fontAlgn="base" latinLnBrk="0" hangingPunct="1">
              <a:lnSpc>
                <a:spcPct val="100000"/>
              </a:lnSpc>
              <a:spcBef>
                <a:spcPct val="0"/>
              </a:spcBef>
              <a:spcAft>
                <a:spcPct val="0"/>
              </a:spcAft>
              <a:buClrTx/>
              <a:buSzTx/>
              <a:buFontTx/>
              <a:buNone/>
              <a:tabLst/>
            </a:pPr>
            <a:endParaRPr kumimoji="0" lang="en-US" sz="8600" b="0" i="0" u="none" strike="noStrike" cap="none" normalizeH="0" baseline="0">
              <a:ln>
                <a:noFill/>
              </a:ln>
              <a:solidFill>
                <a:schemeClr val="tx1"/>
              </a:solidFill>
              <a:effectLst/>
              <a:latin typeface="Arial" charset="0"/>
            </a:endParaRPr>
          </a:p>
        </p:txBody>
      </p:sp>
      <p:sp>
        <p:nvSpPr>
          <p:cNvPr id="4" name="Picture Placeholder 3">
            <a:extLst>
              <a:ext uri="{FF2B5EF4-FFF2-40B4-BE49-F238E27FC236}">
                <a16:creationId xmlns:a16="http://schemas.microsoft.com/office/drawing/2014/main" id="{FD03ABEF-1F98-5E42-B7D5-6442D12A9C2E}"/>
              </a:ext>
            </a:extLst>
          </p:cNvPr>
          <p:cNvSpPr>
            <a:spLocks noGrp="1"/>
          </p:cNvSpPr>
          <p:nvPr>
            <p:ph type="pic" sz="quarter" idx="10" hasCustomPrompt="1"/>
          </p:nvPr>
        </p:nvSpPr>
        <p:spPr>
          <a:xfrm>
            <a:off x="908050" y="1097200"/>
            <a:ext cx="16476663" cy="4378325"/>
          </a:xfrm>
        </p:spPr>
        <p:txBody>
          <a:bodyPr anchor="ctr"/>
          <a:lstStyle>
            <a:lvl1pPr marL="0" indent="0" algn="ctr">
              <a:buNone/>
              <a:defRPr sz="8000">
                <a:solidFill>
                  <a:schemeClr val="bg1"/>
                </a:solidFill>
              </a:defRPr>
            </a:lvl1pPr>
          </a:lstStyle>
          <a:p>
            <a:r>
              <a:rPr lang="en-US" dirty="0"/>
              <a:t>Add University or Unit Signature</a:t>
            </a:r>
          </a:p>
        </p:txBody>
      </p:sp>
      <p:sp>
        <p:nvSpPr>
          <p:cNvPr id="8" name="Text Placeholder 7">
            <a:extLst>
              <a:ext uri="{FF2B5EF4-FFF2-40B4-BE49-F238E27FC236}">
                <a16:creationId xmlns:a16="http://schemas.microsoft.com/office/drawing/2014/main" id="{A1168BB9-CA9C-8A43-9560-73B010767236}"/>
              </a:ext>
            </a:extLst>
          </p:cNvPr>
          <p:cNvSpPr>
            <a:spLocks noGrp="1"/>
          </p:cNvSpPr>
          <p:nvPr>
            <p:ph type="body" sz="quarter" idx="11" hasCustomPrompt="1"/>
          </p:nvPr>
        </p:nvSpPr>
        <p:spPr>
          <a:xfrm>
            <a:off x="18383250" y="1466629"/>
            <a:ext cx="31222950" cy="1963959"/>
          </a:xfrm>
        </p:spPr>
        <p:txBody>
          <a:bodyPr anchor="ctr">
            <a:normAutofit/>
          </a:bodyPr>
          <a:lstStyle>
            <a:lvl1pPr marL="0" indent="0">
              <a:buNone/>
              <a:defRPr sz="10700" b="1">
                <a:solidFill>
                  <a:schemeClr val="bg1"/>
                </a:solidFill>
              </a:defRPr>
            </a:lvl1pPr>
            <a:lvl2pPr marL="2193925" indent="0">
              <a:buNone/>
              <a:defRPr>
                <a:solidFill>
                  <a:schemeClr val="bg1"/>
                </a:solidFill>
              </a:defRPr>
            </a:lvl2pPr>
            <a:lvl3pPr marL="4387850" indent="0">
              <a:buNone/>
              <a:defRPr>
                <a:solidFill>
                  <a:schemeClr val="bg1"/>
                </a:solidFill>
              </a:defRPr>
            </a:lvl3pPr>
            <a:lvl4pPr marL="6583363" indent="0">
              <a:buNone/>
              <a:defRPr>
                <a:solidFill>
                  <a:schemeClr val="bg1"/>
                </a:solidFill>
              </a:defRPr>
            </a:lvl4pPr>
            <a:lvl5pPr marL="8777287" indent="0">
              <a:buNone/>
              <a:defRPr>
                <a:solidFill>
                  <a:schemeClr val="bg1"/>
                </a:solidFill>
              </a:defRPr>
            </a:lvl5pPr>
          </a:lstStyle>
          <a:p>
            <a:pPr lvl="0"/>
            <a:r>
              <a:rPr lang="en-US" dirty="0"/>
              <a:t>Title in sentence case or Title Case</a:t>
            </a:r>
          </a:p>
        </p:txBody>
      </p:sp>
      <p:sp>
        <p:nvSpPr>
          <p:cNvPr id="10" name="Text Placeholder 9">
            <a:extLst>
              <a:ext uri="{FF2B5EF4-FFF2-40B4-BE49-F238E27FC236}">
                <a16:creationId xmlns:a16="http://schemas.microsoft.com/office/drawing/2014/main" id="{55880F0B-4734-F142-B30D-7EE7D9021A4E}"/>
              </a:ext>
            </a:extLst>
          </p:cNvPr>
          <p:cNvSpPr>
            <a:spLocks noGrp="1"/>
          </p:cNvSpPr>
          <p:nvPr>
            <p:ph type="body" sz="quarter" idx="12" hasCustomPrompt="1"/>
          </p:nvPr>
        </p:nvSpPr>
        <p:spPr>
          <a:xfrm>
            <a:off x="18345150" y="3594100"/>
            <a:ext cx="31222950" cy="1303117"/>
          </a:xfrm>
        </p:spPr>
        <p:txBody>
          <a:bodyPr anchor="ctr"/>
          <a:lstStyle>
            <a:lvl1pPr marL="0" marR="0" indent="0" algn="l" defTabSz="4387850" rtl="0" eaLnBrk="0" fontAlgn="base" latinLnBrk="0" hangingPunct="0">
              <a:lnSpc>
                <a:spcPct val="100000"/>
              </a:lnSpc>
              <a:spcBef>
                <a:spcPct val="20000"/>
              </a:spcBef>
              <a:spcAft>
                <a:spcPct val="0"/>
              </a:spcAft>
              <a:buClrTx/>
              <a:buSzTx/>
              <a:buFontTx/>
              <a:buNone/>
              <a:tabLst/>
              <a:defRPr sz="60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l" defTabSz="4387850" rtl="0" eaLnBrk="0" fontAlgn="base" latinLnBrk="0" hangingPunct="0">
              <a:lnSpc>
                <a:spcPct val="100000"/>
              </a:lnSpc>
              <a:spcBef>
                <a:spcPct val="20000"/>
              </a:spcBef>
              <a:spcAft>
                <a:spcPct val="0"/>
              </a:spcAft>
              <a:buClrTx/>
              <a:buSzTx/>
              <a:buFontTx/>
              <a:buNone/>
              <a:tabLst/>
              <a:defRPr/>
            </a:pPr>
            <a:r>
              <a:rPr lang="en-US" dirty="0"/>
              <a:t>First Last Name, Credentials, First Last Name, Credentials, First Last Name, Credentials</a:t>
            </a:r>
          </a:p>
        </p:txBody>
      </p:sp>
      <p:sp>
        <p:nvSpPr>
          <p:cNvPr id="12" name="Text Placeholder 11">
            <a:extLst>
              <a:ext uri="{FF2B5EF4-FFF2-40B4-BE49-F238E27FC236}">
                <a16:creationId xmlns:a16="http://schemas.microsoft.com/office/drawing/2014/main" id="{F0BDF236-B0E1-2847-99EE-445045F6B844}"/>
              </a:ext>
            </a:extLst>
          </p:cNvPr>
          <p:cNvSpPr>
            <a:spLocks noGrp="1"/>
          </p:cNvSpPr>
          <p:nvPr>
            <p:ph type="body" sz="quarter" idx="13" hasCustomPrompt="1"/>
          </p:nvPr>
        </p:nvSpPr>
        <p:spPr>
          <a:xfrm>
            <a:off x="1792100" y="9530193"/>
            <a:ext cx="15362238" cy="10830332"/>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14" name="Text Placeholder 13">
            <a:extLst>
              <a:ext uri="{FF2B5EF4-FFF2-40B4-BE49-F238E27FC236}">
                <a16:creationId xmlns:a16="http://schemas.microsoft.com/office/drawing/2014/main" id="{3B82A830-B13A-0442-8FCB-9BDFEA9E6768}"/>
              </a:ext>
            </a:extLst>
          </p:cNvPr>
          <p:cNvSpPr>
            <a:spLocks noGrp="1"/>
          </p:cNvSpPr>
          <p:nvPr>
            <p:ph type="body" sz="quarter" idx="14" hasCustomPrompt="1"/>
          </p:nvPr>
        </p:nvSpPr>
        <p:spPr>
          <a:xfrm>
            <a:off x="1715290" y="8163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15" name="Text Placeholder 11">
            <a:extLst>
              <a:ext uri="{FF2B5EF4-FFF2-40B4-BE49-F238E27FC236}">
                <a16:creationId xmlns:a16="http://schemas.microsoft.com/office/drawing/2014/main" id="{D9AB8641-B147-D44B-AF24-B26C32B152B0}"/>
              </a:ext>
            </a:extLst>
          </p:cNvPr>
          <p:cNvSpPr>
            <a:spLocks noGrp="1"/>
          </p:cNvSpPr>
          <p:nvPr>
            <p:ph type="body" sz="quarter" idx="15" hasCustomPrompt="1"/>
          </p:nvPr>
        </p:nvSpPr>
        <p:spPr>
          <a:xfrm>
            <a:off x="34282492" y="9530193"/>
            <a:ext cx="15362238" cy="10830332"/>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16" name="Text Placeholder 13">
            <a:extLst>
              <a:ext uri="{FF2B5EF4-FFF2-40B4-BE49-F238E27FC236}">
                <a16:creationId xmlns:a16="http://schemas.microsoft.com/office/drawing/2014/main" id="{18FD3F6B-3CD2-784E-80E2-46DF0270BF15}"/>
              </a:ext>
            </a:extLst>
          </p:cNvPr>
          <p:cNvSpPr>
            <a:spLocks noGrp="1"/>
          </p:cNvSpPr>
          <p:nvPr>
            <p:ph type="body" sz="quarter" idx="16" hasCustomPrompt="1"/>
          </p:nvPr>
        </p:nvSpPr>
        <p:spPr>
          <a:xfrm>
            <a:off x="34205682" y="8163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18" name="Picture Placeholder 17">
            <a:extLst>
              <a:ext uri="{FF2B5EF4-FFF2-40B4-BE49-F238E27FC236}">
                <a16:creationId xmlns:a16="http://schemas.microsoft.com/office/drawing/2014/main" id="{5B38F37B-A365-D340-9E17-94460AE9945C}"/>
              </a:ext>
            </a:extLst>
          </p:cNvPr>
          <p:cNvSpPr>
            <a:spLocks noGrp="1"/>
          </p:cNvSpPr>
          <p:nvPr>
            <p:ph type="pic" sz="quarter" idx="17" hasCustomPrompt="1"/>
          </p:nvPr>
        </p:nvSpPr>
        <p:spPr>
          <a:xfrm>
            <a:off x="18383250" y="9530696"/>
            <a:ext cx="14478000" cy="10829925"/>
          </a:xfrm>
          <a:solidFill>
            <a:schemeClr val="bg2"/>
          </a:solidFill>
        </p:spPr>
        <p:txBody>
          <a:bodyPr anchor="ctr"/>
          <a:lstStyle>
            <a:lvl1pPr marL="0" indent="0" algn="ctr">
              <a:buNone/>
              <a:defRPr sz="8000"/>
            </a:lvl1pPr>
          </a:lstStyle>
          <a:p>
            <a:r>
              <a:rPr lang="en-US" dirty="0"/>
              <a:t>Add Photo or Chart Here</a:t>
            </a:r>
          </a:p>
        </p:txBody>
      </p:sp>
      <p:sp>
        <p:nvSpPr>
          <p:cNvPr id="19" name="Text Placeholder 11">
            <a:extLst>
              <a:ext uri="{FF2B5EF4-FFF2-40B4-BE49-F238E27FC236}">
                <a16:creationId xmlns:a16="http://schemas.microsoft.com/office/drawing/2014/main" id="{A1EF653F-256D-9340-AAF5-4065778B9C67}"/>
              </a:ext>
            </a:extLst>
          </p:cNvPr>
          <p:cNvSpPr>
            <a:spLocks noGrp="1"/>
          </p:cNvSpPr>
          <p:nvPr>
            <p:ph type="body" sz="quarter" idx="18" hasCustomPrompt="1"/>
          </p:nvPr>
        </p:nvSpPr>
        <p:spPr>
          <a:xfrm>
            <a:off x="1792100" y="22738193"/>
            <a:ext cx="15362238" cy="8468527"/>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20" name="Text Placeholder 13">
            <a:extLst>
              <a:ext uri="{FF2B5EF4-FFF2-40B4-BE49-F238E27FC236}">
                <a16:creationId xmlns:a16="http://schemas.microsoft.com/office/drawing/2014/main" id="{389C3CE1-8D46-6B44-BC63-3484D3378EF0}"/>
              </a:ext>
            </a:extLst>
          </p:cNvPr>
          <p:cNvSpPr>
            <a:spLocks noGrp="1"/>
          </p:cNvSpPr>
          <p:nvPr>
            <p:ph type="body" sz="quarter" idx="19" hasCustomPrompt="1"/>
          </p:nvPr>
        </p:nvSpPr>
        <p:spPr>
          <a:xfrm>
            <a:off x="1715290" y="21371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21" name="Text Placeholder 11">
            <a:extLst>
              <a:ext uri="{FF2B5EF4-FFF2-40B4-BE49-F238E27FC236}">
                <a16:creationId xmlns:a16="http://schemas.microsoft.com/office/drawing/2014/main" id="{B4425165-ED1A-3249-88AC-51F16E4A58B5}"/>
              </a:ext>
            </a:extLst>
          </p:cNvPr>
          <p:cNvSpPr>
            <a:spLocks noGrp="1"/>
          </p:cNvSpPr>
          <p:nvPr>
            <p:ph type="body" sz="quarter" idx="20" hasCustomPrompt="1"/>
          </p:nvPr>
        </p:nvSpPr>
        <p:spPr>
          <a:xfrm>
            <a:off x="34282492" y="22738193"/>
            <a:ext cx="15362238" cy="8468527"/>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22" name="Text Placeholder 13">
            <a:extLst>
              <a:ext uri="{FF2B5EF4-FFF2-40B4-BE49-F238E27FC236}">
                <a16:creationId xmlns:a16="http://schemas.microsoft.com/office/drawing/2014/main" id="{E4F8847B-CDB6-4642-87F9-8BAEAFE11D64}"/>
              </a:ext>
            </a:extLst>
          </p:cNvPr>
          <p:cNvSpPr>
            <a:spLocks noGrp="1"/>
          </p:cNvSpPr>
          <p:nvPr>
            <p:ph type="body" sz="quarter" idx="21" hasCustomPrompt="1"/>
          </p:nvPr>
        </p:nvSpPr>
        <p:spPr>
          <a:xfrm>
            <a:off x="34205682" y="21371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24" name="Text Placeholder 11">
            <a:extLst>
              <a:ext uri="{FF2B5EF4-FFF2-40B4-BE49-F238E27FC236}">
                <a16:creationId xmlns:a16="http://schemas.microsoft.com/office/drawing/2014/main" id="{86A93835-2EB4-9049-9D97-C921E91DB699}"/>
              </a:ext>
            </a:extLst>
          </p:cNvPr>
          <p:cNvSpPr>
            <a:spLocks noGrp="1"/>
          </p:cNvSpPr>
          <p:nvPr>
            <p:ph type="body" sz="quarter" idx="22" hasCustomPrompt="1"/>
          </p:nvPr>
        </p:nvSpPr>
        <p:spPr>
          <a:xfrm>
            <a:off x="18329275" y="22738193"/>
            <a:ext cx="14531975" cy="4781647"/>
          </a:xfrm>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p:spPr>
        <p:txBody>
          <a:bodyPr lIns="457200" tIns="274320" rIns="457200" bIns="274320" anchor="ctr"/>
          <a:lstStyle>
            <a:lvl1pPr marL="0" indent="0">
              <a:buFont typeface="Arial" panose="020B0604020202020204" pitchFamily="34" charset="0"/>
              <a:buNone/>
              <a:defRPr sz="4000" b="0"/>
            </a:lvl1pPr>
            <a:lvl2pPr marL="2193925" indent="0">
              <a:buNone/>
              <a:defRPr sz="4000"/>
            </a:lvl2pPr>
            <a:lvl3pPr>
              <a:defRPr sz="4000"/>
            </a:lvl3pPr>
            <a:lvl4pPr>
              <a:defRPr sz="4000"/>
            </a:lvl4pPr>
            <a:lvl5pPr>
              <a:defRPr sz="4000"/>
            </a:lvl5pPr>
          </a:lstStyle>
          <a:p>
            <a:pPr lvl="0"/>
            <a:r>
              <a:rPr lang="en-US" dirty="0"/>
              <a:t>Content goes here</a:t>
            </a:r>
          </a:p>
        </p:txBody>
      </p:sp>
      <p:sp>
        <p:nvSpPr>
          <p:cNvPr id="25" name="Text Placeholder 13">
            <a:extLst>
              <a:ext uri="{FF2B5EF4-FFF2-40B4-BE49-F238E27FC236}">
                <a16:creationId xmlns:a16="http://schemas.microsoft.com/office/drawing/2014/main" id="{1913F29A-9C65-B648-B4C2-1F85C76CF31C}"/>
              </a:ext>
            </a:extLst>
          </p:cNvPr>
          <p:cNvSpPr>
            <a:spLocks noGrp="1"/>
          </p:cNvSpPr>
          <p:nvPr>
            <p:ph type="body" sz="quarter" idx="23" hasCustomPrompt="1"/>
          </p:nvPr>
        </p:nvSpPr>
        <p:spPr>
          <a:xfrm>
            <a:off x="18252465" y="21371720"/>
            <a:ext cx="5661238" cy="1366473"/>
          </a:xfrm>
          <a:solidFill>
            <a:schemeClr val="accent1"/>
          </a:solidFill>
        </p:spPr>
        <p:txBody>
          <a:bodyPr wrap="none" rIns="640080" anchor="ctr">
            <a:spAutoFit/>
          </a:bodyPr>
          <a:lstStyle>
            <a:lvl1pPr marL="0" indent="0">
              <a:buNone/>
              <a:defRPr sz="6000" b="1"/>
            </a:lvl1pPr>
            <a:lvl2pPr marL="2193925" indent="0">
              <a:buNone/>
              <a:defRPr b="1"/>
            </a:lvl2pPr>
            <a:lvl3pPr marL="4387850" indent="0">
              <a:buNone/>
              <a:defRPr b="1"/>
            </a:lvl3pPr>
            <a:lvl4pPr marL="6583363" indent="0">
              <a:buNone/>
              <a:defRPr b="1"/>
            </a:lvl4pPr>
            <a:lvl5pPr marL="8777287" indent="0">
              <a:buNone/>
              <a:defRPr b="1"/>
            </a:lvl5pPr>
          </a:lstStyle>
          <a:p>
            <a:pPr lvl="0"/>
            <a:r>
              <a:rPr lang="en-US" dirty="0"/>
              <a:t>Section Title</a:t>
            </a:r>
          </a:p>
        </p:txBody>
      </p:sp>
      <p:sp>
        <p:nvSpPr>
          <p:cNvPr id="27" name="Text Placeholder 26">
            <a:extLst>
              <a:ext uri="{FF2B5EF4-FFF2-40B4-BE49-F238E27FC236}">
                <a16:creationId xmlns:a16="http://schemas.microsoft.com/office/drawing/2014/main" id="{93CA91E0-CFA2-B043-8238-4C9B2E58E0F0}"/>
              </a:ext>
            </a:extLst>
          </p:cNvPr>
          <p:cNvSpPr>
            <a:spLocks noGrp="1"/>
          </p:cNvSpPr>
          <p:nvPr>
            <p:ph type="body" sz="quarter" idx="24" hasCustomPrompt="1"/>
          </p:nvPr>
        </p:nvSpPr>
        <p:spPr>
          <a:xfrm>
            <a:off x="18329275" y="28133675"/>
            <a:ext cx="14531975" cy="3073400"/>
          </a:xfrm>
        </p:spPr>
        <p:txBody>
          <a:bodyPr anchor="ctr"/>
          <a:lstStyle>
            <a:lvl1pPr marL="0" indent="0">
              <a:buNone/>
              <a:defRPr sz="3000"/>
            </a:lvl1pPr>
            <a:lvl2pPr marL="2193925" indent="0">
              <a:buNone/>
              <a:defRPr sz="3000"/>
            </a:lvl2pPr>
            <a:lvl3pPr marL="4387850" indent="0">
              <a:buNone/>
              <a:defRPr sz="3000"/>
            </a:lvl3pPr>
            <a:lvl4pPr marL="6583363" indent="0">
              <a:buNone/>
              <a:defRPr sz="3000"/>
            </a:lvl4pPr>
            <a:lvl5pPr marL="8777287" indent="0">
              <a:buNone/>
              <a:defRPr sz="3000"/>
            </a:lvl5pPr>
          </a:lstStyle>
          <a:p>
            <a:pPr lvl="0"/>
            <a:r>
              <a:rPr lang="en-US" dirty="0"/>
              <a:t>Add literature cited and/or acknowledgements here</a:t>
            </a:r>
          </a:p>
        </p:txBody>
      </p:sp>
    </p:spTree>
    <p:extLst>
      <p:ext uri="{BB962C8B-B14F-4D97-AF65-F5344CB8AC3E}">
        <p14:creationId xmlns:p14="http://schemas.microsoft.com/office/powerpoint/2010/main" val="355440195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633A97BC-F274-2441-82D1-431972DC15AC}"/>
              </a:ext>
            </a:extLst>
          </p:cNvPr>
          <p:cNvSpPr>
            <a:spLocks noGrp="1" noChangeArrowheads="1"/>
          </p:cNvSpPr>
          <p:nvPr>
            <p:ph type="title"/>
          </p:nvPr>
        </p:nvSpPr>
        <p:spPr bwMode="auto">
          <a:xfrm>
            <a:off x="2559050" y="1317625"/>
            <a:ext cx="460883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8857" tIns="219429" rIns="438857" bIns="219429" numCol="1" anchor="ctr" anchorCtr="0" compatLnSpc="1">
            <a:prstTxWarp prst="textNoShape">
              <a:avLst/>
            </a:prstTxWarp>
          </a:bodyPr>
          <a:lstStyle/>
          <a:p>
            <a:pPr lvl="0"/>
            <a:r>
              <a:rPr lang="en-US" altLang="en-US"/>
              <a:t>Click to edit Master title style</a:t>
            </a:r>
            <a:endParaRPr lang="en-US" altLang="en-US" dirty="0"/>
          </a:p>
        </p:txBody>
      </p:sp>
      <p:sp>
        <p:nvSpPr>
          <p:cNvPr id="1027" name="Rectangle 3">
            <a:extLst>
              <a:ext uri="{FF2B5EF4-FFF2-40B4-BE49-F238E27FC236}">
                <a16:creationId xmlns:a16="http://schemas.microsoft.com/office/drawing/2014/main" id="{CDAE5FD3-9E51-0E4B-9533-77AEEA45EA26}"/>
              </a:ext>
            </a:extLst>
          </p:cNvPr>
          <p:cNvSpPr>
            <a:spLocks noGrp="1" noChangeArrowheads="1"/>
          </p:cNvSpPr>
          <p:nvPr>
            <p:ph type="body" idx="1"/>
          </p:nvPr>
        </p:nvSpPr>
        <p:spPr bwMode="auto">
          <a:xfrm>
            <a:off x="2559050" y="7680325"/>
            <a:ext cx="46088300" cy="2172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38857" tIns="219429" rIns="438857" bIns="219429"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ctr" defTabSz="4387850" rtl="0" eaLnBrk="1" fontAlgn="base" hangingPunct="1">
        <a:spcBef>
          <a:spcPct val="0"/>
        </a:spcBef>
        <a:spcAft>
          <a:spcPct val="0"/>
        </a:spcAft>
        <a:defRPr sz="21100">
          <a:solidFill>
            <a:schemeClr val="tx1"/>
          </a:solidFill>
          <a:latin typeface="+mj-lt"/>
          <a:ea typeface="+mj-ea"/>
          <a:cs typeface="+mj-cs"/>
        </a:defRPr>
      </a:lvl1pPr>
      <a:lvl2pPr algn="ctr" defTabSz="4387850" rtl="0" eaLnBrk="1" fontAlgn="base" hangingPunct="1">
        <a:spcBef>
          <a:spcPct val="0"/>
        </a:spcBef>
        <a:spcAft>
          <a:spcPct val="0"/>
        </a:spcAft>
        <a:defRPr sz="21100">
          <a:solidFill>
            <a:schemeClr val="tx2"/>
          </a:solidFill>
          <a:latin typeface="Arial" charset="0"/>
        </a:defRPr>
      </a:lvl2pPr>
      <a:lvl3pPr algn="ctr" defTabSz="4387850" rtl="0" eaLnBrk="1" fontAlgn="base" hangingPunct="1">
        <a:spcBef>
          <a:spcPct val="0"/>
        </a:spcBef>
        <a:spcAft>
          <a:spcPct val="0"/>
        </a:spcAft>
        <a:defRPr sz="21100">
          <a:solidFill>
            <a:schemeClr val="tx2"/>
          </a:solidFill>
          <a:latin typeface="Arial" charset="0"/>
        </a:defRPr>
      </a:lvl3pPr>
      <a:lvl4pPr algn="ctr" defTabSz="4387850" rtl="0" eaLnBrk="1" fontAlgn="base" hangingPunct="1">
        <a:spcBef>
          <a:spcPct val="0"/>
        </a:spcBef>
        <a:spcAft>
          <a:spcPct val="0"/>
        </a:spcAft>
        <a:defRPr sz="21100">
          <a:solidFill>
            <a:schemeClr val="tx2"/>
          </a:solidFill>
          <a:latin typeface="Arial" charset="0"/>
        </a:defRPr>
      </a:lvl4pPr>
      <a:lvl5pPr algn="ctr" defTabSz="4387850" rtl="0" eaLnBrk="1" fontAlgn="base" hangingPunct="1">
        <a:spcBef>
          <a:spcPct val="0"/>
        </a:spcBef>
        <a:spcAft>
          <a:spcPct val="0"/>
        </a:spcAft>
        <a:defRPr sz="21100">
          <a:solidFill>
            <a:schemeClr val="tx2"/>
          </a:solidFill>
          <a:latin typeface="Arial" charset="0"/>
        </a:defRPr>
      </a:lvl5pPr>
      <a:lvl6pPr marL="457200" algn="ctr" defTabSz="4387850" rtl="0" eaLnBrk="1" fontAlgn="base" hangingPunct="1">
        <a:spcBef>
          <a:spcPct val="0"/>
        </a:spcBef>
        <a:spcAft>
          <a:spcPct val="0"/>
        </a:spcAft>
        <a:defRPr sz="21100">
          <a:solidFill>
            <a:schemeClr val="tx2"/>
          </a:solidFill>
          <a:latin typeface="Arial" charset="0"/>
        </a:defRPr>
      </a:lvl6pPr>
      <a:lvl7pPr marL="914400" algn="ctr" defTabSz="4387850" rtl="0" eaLnBrk="1" fontAlgn="base" hangingPunct="1">
        <a:spcBef>
          <a:spcPct val="0"/>
        </a:spcBef>
        <a:spcAft>
          <a:spcPct val="0"/>
        </a:spcAft>
        <a:defRPr sz="21100">
          <a:solidFill>
            <a:schemeClr val="tx2"/>
          </a:solidFill>
          <a:latin typeface="Arial" charset="0"/>
        </a:defRPr>
      </a:lvl7pPr>
      <a:lvl8pPr marL="1371600" algn="ctr" defTabSz="4387850" rtl="0" eaLnBrk="1" fontAlgn="base" hangingPunct="1">
        <a:spcBef>
          <a:spcPct val="0"/>
        </a:spcBef>
        <a:spcAft>
          <a:spcPct val="0"/>
        </a:spcAft>
        <a:defRPr sz="21100">
          <a:solidFill>
            <a:schemeClr val="tx2"/>
          </a:solidFill>
          <a:latin typeface="Arial" charset="0"/>
        </a:defRPr>
      </a:lvl8pPr>
      <a:lvl9pPr marL="1828800" algn="ctr" defTabSz="4387850" rtl="0" eaLnBrk="1" fontAlgn="base" hangingPunct="1">
        <a:spcBef>
          <a:spcPct val="0"/>
        </a:spcBef>
        <a:spcAft>
          <a:spcPct val="0"/>
        </a:spcAft>
        <a:defRPr sz="21100">
          <a:solidFill>
            <a:schemeClr val="tx2"/>
          </a:solidFill>
          <a:latin typeface="Arial" charset="0"/>
        </a:defRPr>
      </a:lvl9pPr>
    </p:titleStyle>
    <p:bodyStyle>
      <a:lvl1pPr marL="1143000" indent="-1143000" algn="l" defTabSz="4387850" rtl="0" eaLnBrk="1" fontAlgn="base" hangingPunct="1">
        <a:spcBef>
          <a:spcPct val="20000"/>
        </a:spcBef>
        <a:spcAft>
          <a:spcPct val="0"/>
        </a:spcAft>
        <a:buFont typeface="Arial" panose="020B0604020202020204" pitchFamily="34" charset="0"/>
        <a:buChar char="•"/>
        <a:defRPr sz="15400">
          <a:solidFill>
            <a:schemeClr val="tx1"/>
          </a:solidFill>
          <a:latin typeface="+mn-lt"/>
          <a:ea typeface="+mn-ea"/>
          <a:cs typeface="+mn-cs"/>
        </a:defRPr>
      </a:lvl1pPr>
      <a:lvl2pPr marL="3336925" indent="-1143000" algn="l" defTabSz="4387850" rtl="0" eaLnBrk="1" fontAlgn="base" hangingPunct="1">
        <a:spcBef>
          <a:spcPct val="20000"/>
        </a:spcBef>
        <a:spcAft>
          <a:spcPct val="0"/>
        </a:spcAft>
        <a:buFont typeface="Arial" panose="020B0604020202020204" pitchFamily="34" charset="0"/>
        <a:buChar char="•"/>
        <a:defRPr sz="13400">
          <a:solidFill>
            <a:schemeClr val="tx1"/>
          </a:solidFill>
          <a:latin typeface="+mn-lt"/>
        </a:defRPr>
      </a:lvl2pPr>
      <a:lvl3pPr marL="5530850" indent="-1143000" algn="l" defTabSz="4387850" rtl="0" eaLnBrk="1" fontAlgn="base" hangingPunct="1">
        <a:spcBef>
          <a:spcPct val="20000"/>
        </a:spcBef>
        <a:spcAft>
          <a:spcPct val="0"/>
        </a:spcAft>
        <a:buFont typeface="Arial" panose="020B0604020202020204" pitchFamily="34" charset="0"/>
        <a:buChar char="•"/>
        <a:defRPr sz="11500">
          <a:solidFill>
            <a:schemeClr val="tx1"/>
          </a:solidFill>
          <a:latin typeface="+mn-lt"/>
        </a:defRPr>
      </a:lvl3pPr>
      <a:lvl4pPr marL="7726363" indent="-1143000" algn="l" defTabSz="4387850" rtl="0" eaLnBrk="1" fontAlgn="base" hangingPunct="1">
        <a:spcBef>
          <a:spcPct val="20000"/>
        </a:spcBef>
        <a:spcAft>
          <a:spcPct val="0"/>
        </a:spcAft>
        <a:buFont typeface="Arial" panose="020B0604020202020204" pitchFamily="34" charset="0"/>
        <a:buChar char="•"/>
        <a:defRPr sz="9600">
          <a:solidFill>
            <a:schemeClr val="tx1"/>
          </a:solidFill>
          <a:latin typeface="+mn-lt"/>
        </a:defRPr>
      </a:lvl4pPr>
      <a:lvl5pPr marL="9920287" indent="-1143000" algn="l" defTabSz="4387850" rtl="0" eaLnBrk="1" fontAlgn="base" hangingPunct="1">
        <a:spcBef>
          <a:spcPct val="20000"/>
        </a:spcBef>
        <a:spcAft>
          <a:spcPct val="0"/>
        </a:spcAft>
        <a:buFont typeface="Arial" panose="020B0604020202020204" pitchFamily="34" charset="0"/>
        <a:buChar char="•"/>
        <a:defRPr sz="9600">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www.nationalsoilmoisture.com/" TargetMode="External"/><Relationship Id="rId13"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3.emf"/><Relationship Id="rId12" Type="http://schemas.openxmlformats.org/officeDocument/2006/relationships/image" Target="../media/image6.ti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5.png"/><Relationship Id="rId5" Type="http://schemas.openxmlformats.org/officeDocument/2006/relationships/image" Target="../media/image2.png"/><Relationship Id="rId10" Type="http://schemas.openxmlformats.org/officeDocument/2006/relationships/image" Target="../media/image4.png"/><Relationship Id="rId4" Type="http://schemas.openxmlformats.org/officeDocument/2006/relationships/hyperlink" Target="http://prism.oregonstate.edu/" TargetMode="External"/><Relationship Id="rId9" Type="http://schemas.openxmlformats.org/officeDocument/2006/relationships/hyperlink" Target="http://www.georgiaweather.net/" TargetMode="External"/><Relationship Id="rId1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chart" Target="../charts/chart1.xml"/><Relationship Id="rId5" Type="http://schemas.openxmlformats.org/officeDocument/2006/relationships/image" Target="../media/image9.gif"/><Relationship Id="rId4" Type="http://schemas.openxmlformats.org/officeDocument/2006/relationships/hyperlink" Target="http://agebb.missouri.edu/weather/station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43">
            <a:extLst>
              <a:ext uri="{FF2B5EF4-FFF2-40B4-BE49-F238E27FC236}">
                <a16:creationId xmlns:a16="http://schemas.microsoft.com/office/drawing/2014/main" id="{ABD8B8BA-46D9-14FE-9827-F396464F43D4}"/>
              </a:ext>
            </a:extLst>
          </p:cNvPr>
          <p:cNvSpPr txBox="1">
            <a:spLocks/>
          </p:cNvSpPr>
          <p:nvPr/>
        </p:nvSpPr>
        <p:spPr bwMode="auto">
          <a:xfrm>
            <a:off x="16611600" y="20111672"/>
            <a:ext cx="17007840" cy="11654406"/>
          </a:xfrm>
          <a:prstGeom prst="rect">
            <a:avLst/>
          </a:prstGeom>
          <a:noFill/>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a:extLst>
            <a:ext uri="{909E8E84-426E-40DD-AFC4-6F175D3DCCD1}">
              <a14:hiddenFill xmlns:a14="http://schemas.microsoft.com/office/drawing/2010/main">
                <a:solidFill>
                  <a:srgbClr val="FFFFFF"/>
                </a:solidFill>
              </a14:hiddenFill>
            </a:ext>
          </a:extLst>
        </p:spPr>
        <p:txBody>
          <a:bodyPr vert="horz" wrap="square" lIns="457200" tIns="274320" rIns="457200" bIns="274320" numCol="1" anchor="ctr" anchorCtr="0" compatLnSpc="1">
            <a:prstTxWarp prst="textNoShape">
              <a:avLst/>
            </a:prstTxWarp>
          </a:bodyPr>
          <a:lstStyle>
            <a:lvl1pPr marL="0" indent="0" algn="l" defTabSz="4387850" rtl="0" eaLnBrk="1" fontAlgn="base" hangingPunct="1">
              <a:spcBef>
                <a:spcPct val="20000"/>
              </a:spcBef>
              <a:spcAft>
                <a:spcPct val="0"/>
              </a:spcAft>
              <a:buFont typeface="Arial" panose="020B0604020202020204" pitchFamily="34" charset="0"/>
              <a:buNone/>
              <a:defRPr sz="4000" b="0">
                <a:solidFill>
                  <a:schemeClr val="tx1"/>
                </a:solidFill>
                <a:latin typeface="+mn-lt"/>
                <a:ea typeface="+mn-ea"/>
                <a:cs typeface="+mn-cs"/>
              </a:defRPr>
            </a:lvl1pPr>
            <a:lvl2pPr marL="2193925" indent="0" algn="l" defTabSz="4387850" rtl="0" eaLnBrk="1" fontAlgn="base" hangingPunct="1">
              <a:spcBef>
                <a:spcPct val="20000"/>
              </a:spcBef>
              <a:spcAft>
                <a:spcPct val="0"/>
              </a:spcAft>
              <a:buFont typeface="Arial" panose="020B0604020202020204" pitchFamily="34" charset="0"/>
              <a:buNone/>
              <a:defRPr sz="4000">
                <a:solidFill>
                  <a:schemeClr val="tx1"/>
                </a:solidFill>
                <a:latin typeface="+mn-lt"/>
              </a:defRPr>
            </a:lvl2pPr>
            <a:lvl3pPr marL="5530850"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3pPr>
            <a:lvl4pPr marL="7726363"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4pPr>
            <a:lvl5pPr marL="9920287"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a:lstStyle>
          <a:p>
            <a:endParaRPr lang="en-US" sz="3600" kern="0" dirty="0"/>
          </a:p>
        </p:txBody>
      </p:sp>
      <p:pic>
        <p:nvPicPr>
          <p:cNvPr id="30" name="Picture 29">
            <a:extLst>
              <a:ext uri="{FF2B5EF4-FFF2-40B4-BE49-F238E27FC236}">
                <a16:creationId xmlns:a16="http://schemas.microsoft.com/office/drawing/2014/main" id="{D1D80615-D8D5-C304-3B1E-1CB9FB082BB6}"/>
              </a:ext>
            </a:extLst>
          </p:cNvPr>
          <p:cNvPicPr>
            <a:picLocks noChangeAspect="1"/>
          </p:cNvPicPr>
          <p:nvPr/>
        </p:nvPicPr>
        <p:blipFill rotWithShape="1">
          <a:blip r:embed="rId3">
            <a:extLst>
              <a:ext uri="{28A0092B-C50C-407E-A947-70E740481C1C}">
                <a14:useLocalDpi xmlns:a14="http://schemas.microsoft.com/office/drawing/2010/main" val="0"/>
              </a:ext>
            </a:extLst>
          </a:blip>
          <a:srcRect r="28962"/>
          <a:stretch/>
        </p:blipFill>
        <p:spPr bwMode="auto">
          <a:xfrm>
            <a:off x="22283455" y="20565427"/>
            <a:ext cx="6377028" cy="8138160"/>
          </a:xfrm>
          <a:prstGeom prst="rect">
            <a:avLst/>
          </a:prstGeom>
          <a:noFill/>
        </p:spPr>
      </p:pic>
      <p:sp>
        <p:nvSpPr>
          <p:cNvPr id="40" name="Text Placeholder 39">
            <a:extLst>
              <a:ext uri="{FF2B5EF4-FFF2-40B4-BE49-F238E27FC236}">
                <a16:creationId xmlns:a16="http://schemas.microsoft.com/office/drawing/2014/main" id="{8542A888-ADBF-2641-AA37-30869EE81E92}"/>
              </a:ext>
            </a:extLst>
          </p:cNvPr>
          <p:cNvSpPr>
            <a:spLocks noGrp="1"/>
          </p:cNvSpPr>
          <p:nvPr>
            <p:ph type="body" sz="quarter" idx="18"/>
          </p:nvPr>
        </p:nvSpPr>
        <p:spPr>
          <a:xfrm>
            <a:off x="610210" y="18054273"/>
            <a:ext cx="15362238" cy="13721127"/>
          </a:xfrm>
        </p:spPr>
        <p:txBody>
          <a:bodyPr wrap="square" anchor="t" anchorCtr="0"/>
          <a:lstStyle/>
          <a:p>
            <a:pPr marL="571500" indent="-571500">
              <a:buFont typeface="Arial" panose="020B0604020202020204" pitchFamily="34" charset="0"/>
              <a:buChar char="•"/>
            </a:pPr>
            <a:r>
              <a:rPr lang="en-US" sz="3200" kern="0" dirty="0"/>
              <a:t>Monthly in situ soil moisture data (2009 – 2018) retrieved from eight networks (Figure 1)</a:t>
            </a:r>
          </a:p>
          <a:p>
            <a:pPr marL="571500" indent="-571500">
              <a:buFont typeface="Arial" panose="020B0604020202020204" pitchFamily="34" charset="0"/>
              <a:buChar char="•"/>
            </a:pPr>
            <a:r>
              <a:rPr lang="en-US" sz="3200" kern="0" dirty="0"/>
              <a:t>Quality control used to identify stations continuously operating from 2009 to 2018</a:t>
            </a:r>
          </a:p>
          <a:p>
            <a:pPr marL="571500" indent="-571500">
              <a:buFont typeface="Arial" panose="020B0604020202020204" pitchFamily="34" charset="0"/>
              <a:buChar char="•"/>
            </a:pPr>
            <a:r>
              <a:rPr lang="en-US" sz="3200" kern="0" dirty="0"/>
              <a:t>All measurements standardized as volumetric water content (VWC) percentiles</a:t>
            </a:r>
          </a:p>
          <a:p>
            <a:pPr marL="571500" indent="-571500">
              <a:buFont typeface="Arial" panose="020B0604020202020204" pitchFamily="34" charset="0"/>
              <a:buChar char="•"/>
            </a:pPr>
            <a:r>
              <a:rPr lang="en-US" sz="3200" dirty="0"/>
              <a:t>In situ data are compared with monthly soil moisture data from the North American Land Data Assimilation Phase-2 (NLDAS-2) Noah model</a:t>
            </a:r>
          </a:p>
          <a:p>
            <a:pPr marL="1371600" lvl="1" indent="-571500">
              <a:buFont typeface="Arial" panose="020B0604020202020204" pitchFamily="34" charset="0"/>
              <a:buChar char="•"/>
            </a:pPr>
            <a:r>
              <a:rPr lang="en-US" sz="2800" dirty="0"/>
              <a:t>Soil layer 1 (0 - 10 cm), Soil layer 2 (10 - 40 cm), Soil layer 3 (40 - 100 cm)</a:t>
            </a:r>
          </a:p>
          <a:p>
            <a:pPr marL="1371600" lvl="1" indent="-571500">
              <a:buFont typeface="Arial" panose="020B0604020202020204" pitchFamily="34" charset="0"/>
              <a:buChar char="•"/>
            </a:pPr>
            <a:r>
              <a:rPr lang="en-US" sz="2800" dirty="0"/>
              <a:t>In situ data are aggregated to NLDAS layers by averaging any measurements that fall within the range of depths</a:t>
            </a:r>
          </a:p>
          <a:p>
            <a:pPr marL="571500" indent="-571500">
              <a:buFont typeface="Arial" panose="020B0604020202020204" pitchFamily="34" charset="0"/>
              <a:buChar char="•"/>
            </a:pPr>
            <a:r>
              <a:rPr lang="en-US" sz="3200" dirty="0"/>
              <a:t>Monthly temperature and precipitation data from PRISM (</a:t>
            </a:r>
            <a:r>
              <a:rPr lang="en-US" sz="3200" dirty="0">
                <a:hlinkClick r:id="rId4"/>
              </a:rPr>
              <a:t>http://prism.oregonstate.edu</a:t>
            </a:r>
            <a:r>
              <a:rPr lang="en-US" sz="3200" dirty="0"/>
              <a:t>)</a:t>
            </a:r>
          </a:p>
          <a:p>
            <a:pPr marL="1371600" lvl="1" indent="-571500">
              <a:buFont typeface="Arial" panose="020B0604020202020204" pitchFamily="34" charset="0"/>
              <a:buChar char="•"/>
            </a:pPr>
            <a:r>
              <a:rPr lang="en-US" sz="2800" dirty="0"/>
              <a:t>Precipitation data used to calculate the Standardized Precipitation Index (SPI)</a:t>
            </a:r>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a:p>
            <a:pPr marL="1371600" lvl="1" indent="-571500">
              <a:buFont typeface="Arial" panose="020B0604020202020204" pitchFamily="34" charset="0"/>
              <a:buChar char="•"/>
            </a:pPr>
            <a:endParaRPr lang="en-US" sz="2800" dirty="0"/>
          </a:p>
        </p:txBody>
      </p:sp>
      <p:pic>
        <p:nvPicPr>
          <p:cNvPr id="16" name="Picture 15">
            <a:extLst>
              <a:ext uri="{FF2B5EF4-FFF2-40B4-BE49-F238E27FC236}">
                <a16:creationId xmlns:a16="http://schemas.microsoft.com/office/drawing/2014/main" id="{AD27BC89-3567-2A99-8E3B-621BAC0B7497}"/>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20364" y="25855863"/>
            <a:ext cx="14741930" cy="4480560"/>
          </a:xfrm>
          <a:prstGeom prst="rect">
            <a:avLst/>
          </a:prstGeom>
          <a:noFill/>
        </p:spPr>
      </p:pic>
      <p:sp>
        <p:nvSpPr>
          <p:cNvPr id="33" name="Text Placeholder 32">
            <a:extLst>
              <a:ext uri="{FF2B5EF4-FFF2-40B4-BE49-F238E27FC236}">
                <a16:creationId xmlns:a16="http://schemas.microsoft.com/office/drawing/2014/main" id="{431A677F-1A3B-A642-8E5C-82E72C9E2B74}"/>
              </a:ext>
            </a:extLst>
          </p:cNvPr>
          <p:cNvSpPr>
            <a:spLocks noGrp="1"/>
          </p:cNvSpPr>
          <p:nvPr>
            <p:ph type="body" sz="quarter" idx="11"/>
          </p:nvPr>
        </p:nvSpPr>
        <p:spPr>
          <a:xfrm>
            <a:off x="16920384" y="340587"/>
            <a:ext cx="33905016" cy="4460014"/>
          </a:xfrm>
        </p:spPr>
        <p:txBody>
          <a:bodyPr>
            <a:normAutofit/>
          </a:bodyPr>
          <a:lstStyle/>
          <a:p>
            <a:pPr algn="just"/>
            <a:r>
              <a:rPr lang="en-US" sz="8000" dirty="0"/>
              <a:t>Utilizing Improved Model Validation Techniques to Reevaluate the Sensitivity of Monthly Temperature Predictions to Multiple Sources of Soil Moisture Data</a:t>
            </a:r>
          </a:p>
        </p:txBody>
      </p:sp>
      <p:sp>
        <p:nvSpPr>
          <p:cNvPr id="34" name="Text Placeholder 33">
            <a:extLst>
              <a:ext uri="{FF2B5EF4-FFF2-40B4-BE49-F238E27FC236}">
                <a16:creationId xmlns:a16="http://schemas.microsoft.com/office/drawing/2014/main" id="{25B2EFCD-9780-AC48-BC2D-1F494FC1F9E6}"/>
              </a:ext>
            </a:extLst>
          </p:cNvPr>
          <p:cNvSpPr>
            <a:spLocks noGrp="1"/>
          </p:cNvSpPr>
          <p:nvPr>
            <p:ph type="body" sz="quarter" idx="12"/>
          </p:nvPr>
        </p:nvSpPr>
        <p:spPr>
          <a:xfrm>
            <a:off x="16992600" y="4709909"/>
            <a:ext cx="31222950" cy="1303117"/>
          </a:xfrm>
        </p:spPr>
        <p:txBody>
          <a:bodyPr/>
          <a:lstStyle/>
          <a:p>
            <a:r>
              <a:rPr lang="en-US" sz="4800" dirty="0"/>
              <a:t>Zack Leasor (leasorz@missouri.edu) , Steven Quiring (The Ohio State University), Chen Zhao (Verisk)</a:t>
            </a:r>
          </a:p>
        </p:txBody>
      </p:sp>
      <p:sp>
        <p:nvSpPr>
          <p:cNvPr id="35" name="Text Placeholder 34">
            <a:extLst>
              <a:ext uri="{FF2B5EF4-FFF2-40B4-BE49-F238E27FC236}">
                <a16:creationId xmlns:a16="http://schemas.microsoft.com/office/drawing/2014/main" id="{578D499F-1C16-144F-82CA-D28F0E89D1CC}"/>
              </a:ext>
            </a:extLst>
          </p:cNvPr>
          <p:cNvSpPr>
            <a:spLocks noGrp="1"/>
          </p:cNvSpPr>
          <p:nvPr>
            <p:ph type="body" sz="quarter" idx="13"/>
          </p:nvPr>
        </p:nvSpPr>
        <p:spPr>
          <a:xfrm>
            <a:off x="610210" y="9301593"/>
            <a:ext cx="15362238" cy="6548007"/>
          </a:xfrm>
        </p:spPr>
        <p:txBody>
          <a:bodyPr anchor="ctr" anchorCtr="0"/>
          <a:lstStyle/>
          <a:p>
            <a:pPr algn="just"/>
            <a:r>
              <a:rPr lang="en-US" sz="3600" dirty="0"/>
              <a:t>Soil moisture can improve temperature forecasts at subseasonal-to-seasonal (S2S) timescales, particularly during the warm season. This study builds upon previous work that integrated soil moisture data from direct in situ measurements, land surface models, and proxy estimates into statistical forecasts to examine how the source of data impacts model performance. A limitation of this method was that data sensitivity was only tested using in-sample model validation. Therefore, this study uses a more stringent selection of in situ soil moisture sites to conduct out-of-sample model validation and reevaluate the sensitivity of predictions to the soil moisture data source. </a:t>
            </a:r>
          </a:p>
        </p:txBody>
      </p:sp>
      <p:sp>
        <p:nvSpPr>
          <p:cNvPr id="36" name="Text Placeholder 35">
            <a:extLst>
              <a:ext uri="{FF2B5EF4-FFF2-40B4-BE49-F238E27FC236}">
                <a16:creationId xmlns:a16="http://schemas.microsoft.com/office/drawing/2014/main" id="{4BDA02E6-1478-CB46-BDC7-FE07C87757C7}"/>
              </a:ext>
            </a:extLst>
          </p:cNvPr>
          <p:cNvSpPr>
            <a:spLocks noGrp="1"/>
          </p:cNvSpPr>
          <p:nvPr>
            <p:ph type="body" sz="quarter" idx="14"/>
          </p:nvPr>
        </p:nvSpPr>
        <p:spPr>
          <a:xfrm>
            <a:off x="707108" y="7929927"/>
            <a:ext cx="4931692" cy="1366473"/>
          </a:xfrm>
        </p:spPr>
        <p:txBody>
          <a:bodyPr/>
          <a:lstStyle/>
          <a:p>
            <a:r>
              <a:rPr lang="en-US" dirty="0"/>
              <a:t>Motivation</a:t>
            </a:r>
          </a:p>
        </p:txBody>
      </p:sp>
      <p:sp>
        <p:nvSpPr>
          <p:cNvPr id="37" name="Text Placeholder 36">
            <a:extLst>
              <a:ext uri="{FF2B5EF4-FFF2-40B4-BE49-F238E27FC236}">
                <a16:creationId xmlns:a16="http://schemas.microsoft.com/office/drawing/2014/main" id="{E25BBC09-06EB-4040-B91A-1799B557F33F}"/>
              </a:ext>
            </a:extLst>
          </p:cNvPr>
          <p:cNvSpPr>
            <a:spLocks noGrp="1"/>
          </p:cNvSpPr>
          <p:nvPr>
            <p:ph type="body" sz="quarter" idx="15"/>
          </p:nvPr>
        </p:nvSpPr>
        <p:spPr>
          <a:xfrm>
            <a:off x="34282492" y="9296466"/>
            <a:ext cx="16276320" cy="15224488"/>
          </a:xfrm>
        </p:spPr>
        <p:txBody>
          <a:bodyPr anchor="t" anchorCtr="0"/>
          <a:lstStyle/>
          <a:p>
            <a:pPr marL="571500" indent="-571500">
              <a:spcBef>
                <a:spcPts val="24"/>
              </a:spcBef>
              <a:spcAft>
                <a:spcPts val="800"/>
              </a:spcAft>
              <a:buFont typeface="Arial" panose="020B0604020202020204" pitchFamily="34" charset="0"/>
              <a:buChar char="•"/>
            </a:pPr>
            <a:r>
              <a:rPr lang="en-US" sz="2800" dirty="0"/>
              <a:t>Results from the initial analysis are based only on in-sample model validation with a tolerance for up to 20 months (33.3%) of missing monthly data</a:t>
            </a:r>
          </a:p>
          <a:p>
            <a:pPr marL="571500" indent="-571500">
              <a:spcBef>
                <a:spcPts val="24"/>
              </a:spcBef>
              <a:spcAft>
                <a:spcPts val="800"/>
              </a:spcAft>
              <a:buFont typeface="Arial" panose="020B0604020202020204" pitchFamily="34" charset="0"/>
              <a:buChar char="•"/>
            </a:pPr>
            <a:r>
              <a:rPr lang="en-US" sz="2800" dirty="0"/>
              <a:t>To reevaluate the sensitivy, a more stringent selection of stations (no missing data) is used, eliminating 153 locations from the initial analysis (Figure 3)</a:t>
            </a:r>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a:p>
            <a:pPr marL="571500" indent="-571500">
              <a:spcBef>
                <a:spcPts val="24"/>
              </a:spcBef>
              <a:spcAft>
                <a:spcPts val="800"/>
              </a:spcAft>
              <a:buFont typeface="Arial" panose="020B0604020202020204" pitchFamily="34" charset="0"/>
              <a:buChar char="•"/>
            </a:pPr>
            <a:r>
              <a:rPr lang="en-US" sz="2800" dirty="0"/>
              <a:t>Rather than using an in-sample model validation, an out-of-sample cross validation is implemented by removing one year and holding out for model validation 10 times (folds)</a:t>
            </a:r>
          </a:p>
          <a:p>
            <a:pPr marL="571500" indent="-571500">
              <a:spcBef>
                <a:spcPts val="24"/>
              </a:spcBef>
              <a:spcAft>
                <a:spcPts val="800"/>
              </a:spcAft>
              <a:buFont typeface="Arial" panose="020B0604020202020204" pitchFamily="34" charset="0"/>
              <a:buChar char="•"/>
            </a:pPr>
            <a:r>
              <a:rPr lang="en-US" sz="2800" dirty="0"/>
              <a:t>The resultant skill scores are based only on the revised out-of-sample cross validation</a:t>
            </a:r>
          </a:p>
        </p:txBody>
      </p:sp>
      <p:sp>
        <p:nvSpPr>
          <p:cNvPr id="38" name="Text Placeholder 37">
            <a:extLst>
              <a:ext uri="{FF2B5EF4-FFF2-40B4-BE49-F238E27FC236}">
                <a16:creationId xmlns:a16="http://schemas.microsoft.com/office/drawing/2014/main" id="{45E29657-AF96-D648-B49C-93367A039C82}"/>
              </a:ext>
            </a:extLst>
          </p:cNvPr>
          <p:cNvSpPr>
            <a:spLocks noGrp="1"/>
          </p:cNvSpPr>
          <p:nvPr>
            <p:ph type="body" sz="quarter" idx="16"/>
          </p:nvPr>
        </p:nvSpPr>
        <p:spPr>
          <a:xfrm>
            <a:off x="34397591" y="7924800"/>
            <a:ext cx="15361009" cy="1366473"/>
          </a:xfrm>
        </p:spPr>
        <p:txBody>
          <a:bodyPr/>
          <a:lstStyle/>
          <a:p>
            <a:r>
              <a:rPr lang="en-US" dirty="0"/>
              <a:t>Improved Model Validation Techniques</a:t>
            </a:r>
          </a:p>
        </p:txBody>
      </p:sp>
      <p:sp>
        <p:nvSpPr>
          <p:cNvPr id="41" name="Text Placeholder 40">
            <a:extLst>
              <a:ext uri="{FF2B5EF4-FFF2-40B4-BE49-F238E27FC236}">
                <a16:creationId xmlns:a16="http://schemas.microsoft.com/office/drawing/2014/main" id="{CA75A1F6-AB9D-9C4A-A017-147D0E7EB2E1}"/>
              </a:ext>
            </a:extLst>
          </p:cNvPr>
          <p:cNvSpPr>
            <a:spLocks noGrp="1"/>
          </p:cNvSpPr>
          <p:nvPr>
            <p:ph type="body" sz="quarter" idx="19"/>
          </p:nvPr>
        </p:nvSpPr>
        <p:spPr>
          <a:xfrm>
            <a:off x="747000" y="16692927"/>
            <a:ext cx="2758200" cy="1366473"/>
          </a:xfrm>
        </p:spPr>
        <p:txBody>
          <a:bodyPr/>
          <a:lstStyle/>
          <a:p>
            <a:r>
              <a:rPr lang="en-US" dirty="0"/>
              <a:t>Data</a:t>
            </a:r>
          </a:p>
        </p:txBody>
      </p:sp>
      <p:sp>
        <p:nvSpPr>
          <p:cNvPr id="42" name="Text Placeholder 41">
            <a:extLst>
              <a:ext uri="{FF2B5EF4-FFF2-40B4-BE49-F238E27FC236}">
                <a16:creationId xmlns:a16="http://schemas.microsoft.com/office/drawing/2014/main" id="{4A29C1DE-4E7C-3B4A-9A6D-4D4CA17A6DB8}"/>
              </a:ext>
            </a:extLst>
          </p:cNvPr>
          <p:cNvSpPr>
            <a:spLocks noGrp="1"/>
          </p:cNvSpPr>
          <p:nvPr>
            <p:ph type="body" sz="quarter" idx="20"/>
          </p:nvPr>
        </p:nvSpPr>
        <p:spPr>
          <a:xfrm>
            <a:off x="34282492" y="26824238"/>
            <a:ext cx="16276320" cy="4951162"/>
          </a:xfrm>
        </p:spPr>
        <p:txBody>
          <a:bodyPr/>
          <a:lstStyle/>
          <a:p>
            <a:pPr marL="571500" indent="-571500">
              <a:buFont typeface="Arial" panose="020B0604020202020204" pitchFamily="34" charset="0"/>
              <a:buChar char="•"/>
            </a:pPr>
            <a:r>
              <a:rPr lang="en-US" sz="3200" dirty="0"/>
              <a:t>Even with improved data quality and model validation techniques, preliminary results continue to show that in most cases the statistical forecast models are not sensitive to the type of soil moisture data used</a:t>
            </a:r>
          </a:p>
          <a:p>
            <a:pPr marL="571500" indent="-571500">
              <a:buFont typeface="Arial" panose="020B0604020202020204" pitchFamily="34" charset="0"/>
              <a:buChar char="•"/>
            </a:pPr>
            <a:r>
              <a:rPr lang="en-US" sz="3200" dirty="0"/>
              <a:t>Improving the quality of data and model validation techniques reduces the overall skill of soil moisture-based temperature forecasts</a:t>
            </a:r>
          </a:p>
          <a:p>
            <a:pPr marL="571500" indent="-571500">
              <a:buFont typeface="Arial" panose="020B0604020202020204" pitchFamily="34" charset="0"/>
              <a:buChar char="•"/>
            </a:pPr>
            <a:r>
              <a:rPr lang="en-US" sz="3200" dirty="0"/>
              <a:t>Future research will implement out-of-sample model validation techniques to test whether soil moisture-based forecasts are more skillful than persistence forecasts</a:t>
            </a:r>
          </a:p>
        </p:txBody>
      </p:sp>
      <p:sp>
        <p:nvSpPr>
          <p:cNvPr id="43" name="Text Placeholder 42">
            <a:extLst>
              <a:ext uri="{FF2B5EF4-FFF2-40B4-BE49-F238E27FC236}">
                <a16:creationId xmlns:a16="http://schemas.microsoft.com/office/drawing/2014/main" id="{B43EB2B1-AACF-EC49-80B4-087E349B5943}"/>
              </a:ext>
            </a:extLst>
          </p:cNvPr>
          <p:cNvSpPr>
            <a:spLocks noGrp="1"/>
          </p:cNvSpPr>
          <p:nvPr>
            <p:ph type="body" sz="quarter" idx="21"/>
          </p:nvPr>
        </p:nvSpPr>
        <p:spPr>
          <a:xfrm>
            <a:off x="34376681" y="25220101"/>
            <a:ext cx="5704519" cy="1602299"/>
          </a:xfrm>
        </p:spPr>
        <p:txBody>
          <a:bodyPr/>
          <a:lstStyle/>
          <a:p>
            <a:r>
              <a:rPr lang="en-US" dirty="0"/>
              <a:t>Conclusions</a:t>
            </a:r>
          </a:p>
        </p:txBody>
      </p:sp>
      <mc:AlternateContent xmlns:mc="http://schemas.openxmlformats.org/markup-compatibility/2006" xmlns:a14="http://schemas.microsoft.com/office/drawing/2010/main">
        <mc:Choice Requires="a14">
          <p:sp>
            <p:nvSpPr>
              <p:cNvPr id="44" name="Text Placeholder 43">
                <a:extLst>
                  <a:ext uri="{FF2B5EF4-FFF2-40B4-BE49-F238E27FC236}">
                    <a16:creationId xmlns:a16="http://schemas.microsoft.com/office/drawing/2014/main" id="{B94132EE-CF65-D64D-B307-AC6A3BF7A8D0}"/>
                  </a:ext>
                </a:extLst>
              </p:cNvPr>
              <p:cNvSpPr>
                <a:spLocks noGrp="1"/>
              </p:cNvSpPr>
              <p:nvPr>
                <p:ph type="body" sz="quarter" idx="22"/>
              </p:nvPr>
            </p:nvSpPr>
            <p:spPr>
              <a:xfrm>
                <a:off x="16612209" y="9291273"/>
                <a:ext cx="17007840" cy="8763000"/>
              </a:xfrm>
            </p:spPr>
            <p:txBody>
              <a:bodyPr/>
              <a:lstStyle/>
              <a:p>
                <a:r>
                  <a:rPr lang="en-US" sz="3000" b="1" dirty="0"/>
                  <a:t>Quantile Regression</a:t>
                </a:r>
              </a:p>
              <a:p>
                <a:pPr marL="571500" indent="-571500">
                  <a:buFont typeface="Arial" panose="020B0604020202020204" pitchFamily="34" charset="0"/>
                  <a:buChar char="•"/>
                </a:pPr>
                <a:r>
                  <a:rPr lang="en-US" sz="2800" dirty="0"/>
                  <a:t>Used to define unique model parameters for each location based on five quantiles of the temperature data</a:t>
                </a:r>
              </a:p>
              <a:p>
                <a:pPr marL="571500" indent="-571500">
                  <a:spcBef>
                    <a:spcPts val="24"/>
                  </a:spcBef>
                  <a:spcAft>
                    <a:spcPts val="600"/>
                  </a:spcAft>
                  <a:buFont typeface="Arial" panose="020B0604020202020204" pitchFamily="34" charset="0"/>
                  <a:buChar char="•"/>
                </a:pPr>
                <a:r>
                  <a:rPr lang="en-US" sz="2800" dirty="0"/>
                  <a:t>Linear slope and intercept terms vary based on the relationship between temperature and antecedent soil moisture</a:t>
                </a:r>
              </a:p>
              <a:p>
                <a:pPr algn="ctr">
                  <a:spcAft>
                    <a:spcPts val="1200"/>
                  </a:spcAft>
                </a:pPr>
                <a14:m>
                  <m:oMathPara xmlns:m="http://schemas.openxmlformats.org/officeDocument/2006/math">
                    <m:oMathParaPr>
                      <m:jc m:val="centerGroup"/>
                    </m:oMathParaPr>
                    <m:oMath xmlns:m="http://schemas.openxmlformats.org/officeDocument/2006/math">
                      <m:sSub>
                        <m:sSubPr>
                          <m:ctrlPr>
                            <a:rPr lang="en-US" sz="2600" i="1" smtClean="0">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𝑀𝑜𝑛𝑡h𝑙𝑦</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𝑇𝑒𝑚𝑝𝑒𝑟𝑎𝑡𝑢𝑟𝑒</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𝑃𝑟𝑒𝑑𝑖𝑐𝑡𝑖𝑜𝑛</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𝑖</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0,</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d>
                        <m:dPr>
                          <m:ctrlPr>
                            <a:rPr lang="en-US" sz="2600" i="1">
                              <a:effectLst/>
                              <a:latin typeface="Cambria Math" panose="02040503050406030204" pitchFamily="18" charset="0"/>
                              <a:cs typeface="Times New Roman" panose="02020603050405020304" pitchFamily="18" charset="0"/>
                            </a:rPr>
                          </m:ctrlPr>
                        </m:dPr>
                        <m:e>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𝛽</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1,</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𝑆</m:t>
                          </m:r>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𝑜𝑖𝑙</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𝑀𝑜𝑖𝑠𝑡𝑢𝑟𝑒</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𝑖</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e>
                      </m:d>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sSub>
                        <m:sSubPr>
                          <m:ctrlPr>
                            <a:rPr lang="en-US" sz="2600" i="1">
                              <a:effectLst/>
                              <a:latin typeface="Cambria Math" panose="02040503050406030204" pitchFamily="18" charset="0"/>
                              <a:cs typeface="Times New Roman" panose="02020603050405020304" pitchFamily="18" charset="0"/>
                            </a:rPr>
                          </m:ctrlPr>
                        </m:sSub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𝜀</m:t>
                          </m:r>
                        </m:e>
                        <m:sub>
                          <m:r>
                            <a:rPr lang="en-US" sz="2600" i="1">
                              <a:effectLst/>
                              <a:latin typeface="Cambria Math" panose="02040503050406030204" pitchFamily="18" charset="0"/>
                              <a:ea typeface="SimSun" panose="02010600030101010101" pitchFamily="2" charset="-122"/>
                              <a:cs typeface="Times New Roman" panose="02020603050405020304" pitchFamily="18" charset="0"/>
                            </a:rPr>
                            <m:t>𝑖</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𝑗</m:t>
                          </m:r>
                        </m:sub>
                      </m:sSub>
                    </m:oMath>
                  </m:oMathPara>
                </a14:m>
                <a:br>
                  <a:rPr lang="en-US" sz="2600" i="1" dirty="0">
                    <a:effectLst/>
                    <a:latin typeface="Cambria Math" panose="02040503050406030204" pitchFamily="18" charset="0"/>
                    <a:ea typeface="SimSun" panose="02010600030101010101" pitchFamily="2" charset="-122"/>
                    <a:cs typeface="Times New Roman" panose="02020603050405020304" pitchFamily="18" charset="0"/>
                  </a:rPr>
                </a:br>
                <a:r>
                  <a:rPr lang="en-US" sz="2600" i="1" dirty="0">
                    <a:latin typeface="Cambria Math" panose="02040503050406030204" pitchFamily="18" charset="0"/>
                    <a:ea typeface="SimSun" panose="02010600030101010101" pitchFamily="2" charset="-122"/>
                    <a:cs typeface="Times New Roman" panose="02020603050405020304" pitchFamily="18" charset="0"/>
                  </a:rPr>
                  <a:t> </a:t>
                </a:r>
                <a14:m>
                  <m:oMath xmlns:m="http://schemas.openxmlformats.org/officeDocument/2006/math">
                    <m:r>
                      <a:rPr lang="en-US" sz="2600" i="1">
                        <a:effectLst/>
                        <a:latin typeface="Cambria Math" panose="02040503050406030204" pitchFamily="18" charset="0"/>
                        <a:ea typeface="SimSun" panose="02010600030101010101" pitchFamily="2" charset="-122"/>
                        <a:cs typeface="Times New Roman" panose="02020603050405020304" pitchFamily="18" charset="0"/>
                      </a:rPr>
                      <m:t>𝑄𝑢𝑎𝑛𝑡𝑖𝑙𝑒</m:t>
                    </m:r>
                    <m:r>
                      <a:rPr lang="en-US" sz="2600" i="1">
                        <a:effectLst/>
                        <a:latin typeface="Cambria Math" panose="02040503050406030204" pitchFamily="18" charset="0"/>
                        <a:ea typeface="SimSun" panose="02010600030101010101" pitchFamily="2" charset="-122"/>
                        <a:cs typeface="Times New Roman" panose="02020603050405020304" pitchFamily="18" charset="0"/>
                      </a:rPr>
                      <m:t> </m:t>
                    </m:r>
                    <m:d>
                      <m:dPr>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𝜃</m:t>
                        </m:r>
                      </m:e>
                    </m:d>
                    <m:r>
                      <a:rPr lang="en-US" sz="2600" i="1">
                        <a:effectLst/>
                        <a:latin typeface="Cambria Math" panose="02040503050406030204" pitchFamily="18" charset="0"/>
                        <a:ea typeface="SimSun" panose="02010600030101010101" pitchFamily="2" charset="-122"/>
                        <a:cs typeface="Times New Roman" panose="02020603050405020304" pitchFamily="18" charset="0"/>
                      </a:rPr>
                      <m:t>=</m:t>
                    </m:r>
                    <m:d>
                      <m:dPr>
                        <m:begChr m:val="{"/>
                        <m:endChr m:val="}"/>
                        <m:ctrlPr>
                          <a:rPr lang="en-US" sz="2600" i="1">
                            <a:effectLst/>
                            <a:latin typeface="Cambria Math" panose="02040503050406030204" pitchFamily="18" charset="0"/>
                            <a:cs typeface="Times New Roman" panose="02020603050405020304" pitchFamily="18" charset="0"/>
                          </a:rPr>
                        </m:ctrlPr>
                      </m:dPr>
                      <m:e>
                        <m:r>
                          <a:rPr lang="en-US" sz="2600" i="1">
                            <a:effectLst/>
                            <a:latin typeface="Cambria Math" panose="02040503050406030204" pitchFamily="18" charset="0"/>
                            <a:ea typeface="SimSun" panose="02010600030101010101" pitchFamily="2" charset="-122"/>
                            <a:cs typeface="Times New Roman" panose="02020603050405020304" pitchFamily="18" charset="0"/>
                          </a:rPr>
                          <m:t>0.05, 0.25, 0.50, 0.75, 0.95</m:t>
                        </m:r>
                      </m:e>
                    </m:d>
                  </m:oMath>
                </a14:m>
                <a:endParaRPr lang="en-US" sz="2600" dirty="0"/>
              </a:p>
              <a:p>
                <a:r>
                  <a:rPr lang="en-US" sz="3000" b="1" dirty="0"/>
                  <a:t>In-Sample Model Validation</a:t>
                </a:r>
              </a:p>
              <a:p>
                <a:pPr marL="571500" indent="-571500">
                  <a:buFont typeface="Arial" panose="020B0604020202020204" pitchFamily="34" charset="0"/>
                  <a:buChar char="•"/>
                </a:pPr>
                <a:r>
                  <a:rPr lang="en-US" sz="2800" dirty="0"/>
                  <a:t>Predictions organized into categorical terciles labeled as normal, above normal, and below normal</a:t>
                </a:r>
              </a:p>
              <a:p>
                <a:pPr marL="571500" indent="-571500">
                  <a:buFont typeface="Arial" panose="020B0604020202020204" pitchFamily="34" charset="0"/>
                  <a:buChar char="•"/>
                </a:pPr>
                <a:r>
                  <a:rPr lang="en-US" sz="2800" dirty="0"/>
                  <a:t>A consensus (mode) prediction is developed based on the predictions made for each quantile of the temperature distribution</a:t>
                </a:r>
              </a:p>
              <a:p>
                <a:pPr marL="1371600" lvl="1" indent="-571500">
                  <a:buFont typeface="Arial" panose="020B0604020202020204" pitchFamily="34" charset="0"/>
                  <a:buChar char="•"/>
                </a:pPr>
                <a:r>
                  <a:rPr lang="en-US" sz="2600" dirty="0"/>
                  <a:t>Forecast is designated as normal when a consensus is not reached</a:t>
                </a:r>
              </a:p>
              <a:p>
                <a:pPr marL="571500" indent="-571500">
                  <a:buFont typeface="Arial" panose="020B0604020202020204" pitchFamily="34" charset="0"/>
                  <a:buChar char="•"/>
                </a:pPr>
                <a:r>
                  <a:rPr lang="en-US" sz="2800" dirty="0" err="1"/>
                  <a:t>Heidke</a:t>
                </a:r>
                <a:r>
                  <a:rPr lang="en-US" sz="2800" dirty="0"/>
                  <a:t> Skill Score (HSS) values: used for forecast evaluation</a:t>
                </a:r>
              </a:p>
              <a:p>
                <a:pPr marL="1371600" lvl="1" indent="-571500">
                  <a:spcAft>
                    <a:spcPts val="1200"/>
                  </a:spcAft>
                  <a:buFont typeface="Arial" panose="020B0604020202020204" pitchFamily="34" charset="0"/>
                  <a:buChar char="•"/>
                </a:pPr>
                <a:r>
                  <a:rPr lang="en-US" sz="2600" dirty="0"/>
                  <a:t>A correct forecast (</a:t>
                </a:r>
                <a:r>
                  <a:rPr lang="en-US" sz="2600" i="1" dirty="0"/>
                  <a:t>C</a:t>
                </a:r>
                <a:r>
                  <a:rPr lang="en-US" sz="2600" dirty="0"/>
                  <a:t>) occurs when the predicted and observed terciles are equal. </a:t>
                </a:r>
                <a:r>
                  <a:rPr lang="en-US" sz="2600" i="1" dirty="0"/>
                  <a:t>T</a:t>
                </a:r>
                <a:r>
                  <a:rPr lang="en-US" sz="2600" dirty="0"/>
                  <a:t> is the total number of forecasts and </a:t>
                </a:r>
                <a:r>
                  <a:rPr lang="en-US" sz="2600" i="1" dirty="0"/>
                  <a:t>E</a:t>
                </a:r>
                <a:r>
                  <a:rPr lang="en-US" sz="2600" dirty="0"/>
                  <a:t> represents the number of correct random forecasts (</a:t>
                </a:r>
                <a:r>
                  <a:rPr lang="en-US" sz="2600" i="1" dirty="0"/>
                  <a:t>T/3</a:t>
                </a:r>
                <a:r>
                  <a:rPr lang="en-US" sz="2600" dirty="0"/>
                  <a:t>)</a:t>
                </a:r>
              </a:p>
              <a:p>
                <a:pPr marL="800100" lvl="1"/>
                <a14:m>
                  <m:oMathPara xmlns:m="http://schemas.openxmlformats.org/officeDocument/2006/math">
                    <m:oMathParaPr>
                      <m:jc m:val="centerGroup"/>
                    </m:oMathParaPr>
                    <m:oMath xmlns:m="http://schemas.openxmlformats.org/officeDocument/2006/math">
                      <m:r>
                        <a:rPr lang="en-US" sz="2600" i="1" smtClean="0">
                          <a:effectLst/>
                          <a:latin typeface="Cambria Math" panose="02040503050406030204" pitchFamily="18" charset="0"/>
                          <a:ea typeface="SimSun" panose="02010600030101010101" pitchFamily="2" charset="-122"/>
                          <a:cs typeface="Times New Roman" panose="02020603050405020304" pitchFamily="18" charset="0"/>
                        </a:rPr>
                        <m:t>𝐻𝑆𝑆</m:t>
                      </m:r>
                      <m:r>
                        <a:rPr lang="en-US" sz="2600" i="1" smtClean="0">
                          <a:effectLst/>
                          <a:latin typeface="Cambria Math" panose="02040503050406030204" pitchFamily="18" charset="0"/>
                          <a:ea typeface="SimSun" panose="02010600030101010101" pitchFamily="2" charset="-122"/>
                          <a:cs typeface="Times New Roman" panose="02020603050405020304" pitchFamily="18" charset="0"/>
                        </a:rPr>
                        <m:t>=</m:t>
                      </m:r>
                      <m:d>
                        <m:dPr>
                          <m:ctrlPr>
                            <a:rPr lang="en-US" sz="2600" i="1">
                              <a:effectLst/>
                              <a:latin typeface="Cambria Math" panose="02040503050406030204" pitchFamily="18" charset="0"/>
                              <a:cs typeface="Times New Roman" panose="02020603050405020304" pitchFamily="18" charset="0"/>
                            </a:rPr>
                          </m:ctrlPr>
                        </m:dPr>
                        <m:e>
                          <m:f>
                            <m:fPr>
                              <m:ctrlPr>
                                <a:rPr lang="en-US" sz="2600" i="1">
                                  <a:effectLst/>
                                  <a:latin typeface="Cambria Math" panose="02040503050406030204" pitchFamily="18" charset="0"/>
                                  <a:cs typeface="Times New Roman" panose="02020603050405020304" pitchFamily="18" charset="0"/>
                                </a:rPr>
                              </m:ctrlPr>
                            </m:fPr>
                            <m:num>
                              <m:r>
                                <a:rPr lang="en-US" sz="2600" i="1">
                                  <a:effectLst/>
                                  <a:latin typeface="Cambria Math" panose="02040503050406030204" pitchFamily="18" charset="0"/>
                                  <a:ea typeface="SimSun" panose="02010600030101010101" pitchFamily="2" charset="-122"/>
                                  <a:cs typeface="Times New Roman" panose="02020603050405020304" pitchFamily="18" charset="0"/>
                                </a:rPr>
                                <m:t>𝐶</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𝐸</m:t>
                              </m:r>
                            </m:num>
                            <m:den>
                              <m:r>
                                <a:rPr lang="en-US" sz="2600" i="1">
                                  <a:effectLst/>
                                  <a:latin typeface="Cambria Math" panose="02040503050406030204" pitchFamily="18" charset="0"/>
                                  <a:ea typeface="SimSun" panose="02010600030101010101" pitchFamily="2" charset="-122"/>
                                  <a:cs typeface="Times New Roman" panose="02020603050405020304" pitchFamily="18" charset="0"/>
                                </a:rPr>
                                <m:t>𝑇</m:t>
                              </m:r>
                              <m:r>
                                <a:rPr lang="en-US" sz="2600" i="1">
                                  <a:effectLst/>
                                  <a:latin typeface="Cambria Math" panose="02040503050406030204" pitchFamily="18" charset="0"/>
                                  <a:ea typeface="SimSun" panose="02010600030101010101" pitchFamily="2" charset="-122"/>
                                  <a:cs typeface="Times New Roman" panose="02020603050405020304" pitchFamily="18" charset="0"/>
                                </a:rPr>
                                <m:t>−</m:t>
                              </m:r>
                              <m:r>
                                <a:rPr lang="en-US" sz="2600" i="1">
                                  <a:effectLst/>
                                  <a:latin typeface="Cambria Math" panose="02040503050406030204" pitchFamily="18" charset="0"/>
                                  <a:ea typeface="SimSun" panose="02010600030101010101" pitchFamily="2" charset="-122"/>
                                  <a:cs typeface="Times New Roman" panose="02020603050405020304" pitchFamily="18" charset="0"/>
                                </a:rPr>
                                <m:t>𝐸</m:t>
                              </m:r>
                            </m:den>
                          </m:f>
                        </m:e>
                      </m:d>
                      <m:r>
                        <a:rPr lang="en-US" sz="2600" i="1">
                          <a:effectLst/>
                          <a:latin typeface="Cambria Math" panose="02040503050406030204" pitchFamily="18" charset="0"/>
                          <a:ea typeface="SimSun" panose="02010600030101010101" pitchFamily="2" charset="-122"/>
                          <a:cs typeface="Times New Roman" panose="02020603050405020304" pitchFamily="18" charset="0"/>
                        </a:rPr>
                        <m:t>∗100</m:t>
                      </m:r>
                    </m:oMath>
                  </m:oMathPara>
                </a14:m>
                <a:endParaRPr lang="en-US" sz="2600" dirty="0"/>
              </a:p>
            </p:txBody>
          </p:sp>
        </mc:Choice>
        <mc:Fallback xmlns="">
          <p:sp>
            <p:nvSpPr>
              <p:cNvPr id="44" name="Text Placeholder 43">
                <a:extLst>
                  <a:ext uri="{FF2B5EF4-FFF2-40B4-BE49-F238E27FC236}">
                    <a16:creationId xmlns:a16="http://schemas.microsoft.com/office/drawing/2014/main" id="{B94132EE-CF65-D64D-B307-AC6A3BF7A8D0}"/>
                  </a:ext>
                </a:extLst>
              </p:cNvPr>
              <p:cNvSpPr>
                <a:spLocks noGrp="1" noRot="1" noChangeAspect="1" noMove="1" noResize="1" noEditPoints="1" noAdjustHandles="1" noChangeArrowheads="1" noChangeShapeType="1" noTextEdit="1"/>
              </p:cNvSpPr>
              <p:nvPr>
                <p:ph type="body" sz="quarter" idx="22"/>
              </p:nvPr>
            </p:nvSpPr>
            <p:spPr>
              <a:xfrm>
                <a:off x="16612209" y="9291273"/>
                <a:ext cx="17007840" cy="8763000"/>
              </a:xfrm>
              <a:blipFill>
                <a:blip r:embed="rId6"/>
                <a:stretch>
                  <a:fillRect/>
                </a:stretch>
              </a:blipFill>
            </p:spPr>
            <p:txBody>
              <a:bodyPr/>
              <a:lstStyle/>
              <a:p>
                <a:r>
                  <a:rPr lang="en-US">
                    <a:noFill/>
                  </a:rPr>
                  <a:t> </a:t>
                </a:r>
              </a:p>
            </p:txBody>
          </p:sp>
        </mc:Fallback>
      </mc:AlternateContent>
      <p:sp>
        <p:nvSpPr>
          <p:cNvPr id="45" name="Text Placeholder 44">
            <a:extLst>
              <a:ext uri="{FF2B5EF4-FFF2-40B4-BE49-F238E27FC236}">
                <a16:creationId xmlns:a16="http://schemas.microsoft.com/office/drawing/2014/main" id="{D6AC257D-5FBF-5E40-B433-FC76FFF16DA4}"/>
              </a:ext>
            </a:extLst>
          </p:cNvPr>
          <p:cNvSpPr>
            <a:spLocks noGrp="1"/>
          </p:cNvSpPr>
          <p:nvPr>
            <p:ph type="body" sz="quarter" idx="23"/>
          </p:nvPr>
        </p:nvSpPr>
        <p:spPr>
          <a:xfrm>
            <a:off x="16687800" y="7929927"/>
            <a:ext cx="4266591" cy="1366473"/>
          </a:xfrm>
        </p:spPr>
        <p:txBody>
          <a:bodyPr/>
          <a:lstStyle/>
          <a:p>
            <a:r>
              <a:rPr lang="en-US" dirty="0"/>
              <a:t>Methods</a:t>
            </a:r>
          </a:p>
        </p:txBody>
      </p:sp>
      <p:pic>
        <p:nvPicPr>
          <p:cNvPr id="2" name="Picture Placeholder 37">
            <a:extLst>
              <a:ext uri="{FF2B5EF4-FFF2-40B4-BE49-F238E27FC236}">
                <a16:creationId xmlns:a16="http://schemas.microsoft.com/office/drawing/2014/main" id="{4A51C26C-DCCA-36ED-5FA9-40661E3582CC}"/>
              </a:ext>
            </a:extLst>
          </p:cNvPr>
          <p:cNvPicPr>
            <a:picLocks noGrp="1" noChangeAspect="1"/>
          </p:cNvPicPr>
          <p:nvPr>
            <p:ph type="pic" sz="quarter" idx="10"/>
          </p:nvPr>
        </p:nvPicPr>
        <p:blipFill rotWithShape="1">
          <a:blip r:embed="rId7">
            <a:extLst>
              <a:ext uri="{28A0092B-C50C-407E-A947-70E740481C1C}">
                <a14:useLocalDpi xmlns:a14="http://schemas.microsoft.com/office/drawing/2010/main" val="0"/>
              </a:ext>
            </a:extLst>
          </a:blip>
          <a:srcRect l="-1684" t="-51109" r="-1446" b="-50858"/>
          <a:stretch/>
        </p:blipFill>
        <p:spPr>
          <a:xfrm>
            <a:off x="609600" y="1192909"/>
            <a:ext cx="15140847" cy="4023360"/>
          </a:xfrm>
        </p:spPr>
      </p:pic>
      <p:sp>
        <p:nvSpPr>
          <p:cNvPr id="17" name="TextBox 16">
            <a:extLst>
              <a:ext uri="{FF2B5EF4-FFF2-40B4-BE49-F238E27FC236}">
                <a16:creationId xmlns:a16="http://schemas.microsoft.com/office/drawing/2014/main" id="{9E7DDF94-9309-59DD-4E61-C84C5345D66F}"/>
              </a:ext>
            </a:extLst>
          </p:cNvPr>
          <p:cNvSpPr txBox="1"/>
          <p:nvPr/>
        </p:nvSpPr>
        <p:spPr>
          <a:xfrm>
            <a:off x="920364" y="30336423"/>
            <a:ext cx="14821655" cy="1107996"/>
          </a:xfrm>
          <a:prstGeom prst="rect">
            <a:avLst/>
          </a:prstGeom>
          <a:noFill/>
        </p:spPr>
        <p:txBody>
          <a:bodyPr wrap="square" rtlCol="0">
            <a:spAutoFit/>
          </a:bodyPr>
          <a:lstStyle/>
          <a:p>
            <a:pPr algn="just"/>
            <a:r>
              <a:rPr lang="en-US" sz="2200" b="1" dirty="0"/>
              <a:t>Figure 1. </a:t>
            </a:r>
            <a:r>
              <a:rPr lang="en-US" sz="2200" dirty="0"/>
              <a:t>Study area map displaying the locations and network providers for 557 in situ stations used in this analysis. All data were provided by The Ohio State University (</a:t>
            </a:r>
            <a:r>
              <a:rPr lang="en-US" sz="2200" dirty="0">
                <a:hlinkClick r:id="rId8"/>
              </a:rPr>
              <a:t>http://www.nationalsoilmoisture.com</a:t>
            </a:r>
            <a:r>
              <a:rPr lang="en-US" sz="2200" dirty="0"/>
              <a:t>) and the University of Georgia weather network (</a:t>
            </a:r>
            <a:r>
              <a:rPr lang="en-US" sz="2200" dirty="0">
                <a:hlinkClick r:id="rId9"/>
              </a:rPr>
              <a:t>http://www.georgiaweather.net</a:t>
            </a:r>
            <a:r>
              <a:rPr lang="en-US" sz="2200" dirty="0"/>
              <a:t>)  </a:t>
            </a:r>
          </a:p>
        </p:txBody>
      </p:sp>
      <p:sp>
        <p:nvSpPr>
          <p:cNvPr id="25" name="Text Placeholder 44">
            <a:extLst>
              <a:ext uri="{FF2B5EF4-FFF2-40B4-BE49-F238E27FC236}">
                <a16:creationId xmlns:a16="http://schemas.microsoft.com/office/drawing/2014/main" id="{4274B5D3-9074-AA83-0163-4DA19B06F6A3}"/>
              </a:ext>
            </a:extLst>
          </p:cNvPr>
          <p:cNvSpPr txBox="1">
            <a:spLocks/>
          </p:cNvSpPr>
          <p:nvPr/>
        </p:nvSpPr>
        <p:spPr bwMode="auto">
          <a:xfrm>
            <a:off x="16714202" y="18750327"/>
            <a:ext cx="3869081" cy="136647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none" lIns="438857" tIns="219429" rIns="640080" bIns="219429" numCol="1" anchor="ctr" anchorCtr="0" compatLnSpc="1">
            <a:prstTxWarp prst="textNoShape">
              <a:avLst/>
            </a:prstTxWarp>
            <a:spAutoFit/>
          </a:bodyPr>
          <a:lstStyle>
            <a:lvl1pPr marL="0" indent="0" algn="l" defTabSz="4387850" rtl="0" eaLnBrk="1" fontAlgn="base" hangingPunct="1">
              <a:spcBef>
                <a:spcPct val="20000"/>
              </a:spcBef>
              <a:spcAft>
                <a:spcPct val="0"/>
              </a:spcAft>
              <a:buFont typeface="Arial" panose="020B0604020202020204" pitchFamily="34" charset="0"/>
              <a:buNone/>
              <a:defRPr sz="6000" b="1">
                <a:solidFill>
                  <a:schemeClr val="tx1"/>
                </a:solidFill>
                <a:latin typeface="+mn-lt"/>
                <a:ea typeface="+mn-ea"/>
                <a:cs typeface="+mn-cs"/>
              </a:defRPr>
            </a:lvl1pPr>
            <a:lvl2pPr marL="2193925" indent="0" algn="l" defTabSz="4387850" rtl="0" eaLnBrk="1" fontAlgn="base" hangingPunct="1">
              <a:spcBef>
                <a:spcPct val="20000"/>
              </a:spcBef>
              <a:spcAft>
                <a:spcPct val="0"/>
              </a:spcAft>
              <a:buFont typeface="Arial" panose="020B0604020202020204" pitchFamily="34" charset="0"/>
              <a:buNone/>
              <a:defRPr sz="13400" b="1">
                <a:solidFill>
                  <a:schemeClr val="tx1"/>
                </a:solidFill>
                <a:latin typeface="+mn-lt"/>
              </a:defRPr>
            </a:lvl2pPr>
            <a:lvl3pPr marL="4387850" indent="0" algn="l" defTabSz="4387850" rtl="0" eaLnBrk="1" fontAlgn="base" hangingPunct="1">
              <a:spcBef>
                <a:spcPct val="20000"/>
              </a:spcBef>
              <a:spcAft>
                <a:spcPct val="0"/>
              </a:spcAft>
              <a:buFont typeface="Arial" panose="020B0604020202020204" pitchFamily="34" charset="0"/>
              <a:buNone/>
              <a:defRPr sz="11500" b="1">
                <a:solidFill>
                  <a:schemeClr val="tx1"/>
                </a:solidFill>
                <a:latin typeface="+mn-lt"/>
              </a:defRPr>
            </a:lvl3pPr>
            <a:lvl4pPr marL="6583363" indent="0" algn="l" defTabSz="4387850" rtl="0" eaLnBrk="1" fontAlgn="base" hangingPunct="1">
              <a:spcBef>
                <a:spcPct val="20000"/>
              </a:spcBef>
              <a:spcAft>
                <a:spcPct val="0"/>
              </a:spcAft>
              <a:buFont typeface="Arial" panose="020B0604020202020204" pitchFamily="34" charset="0"/>
              <a:buNone/>
              <a:defRPr sz="9600" b="1">
                <a:solidFill>
                  <a:schemeClr val="tx1"/>
                </a:solidFill>
                <a:latin typeface="+mn-lt"/>
              </a:defRPr>
            </a:lvl4pPr>
            <a:lvl5pPr marL="8777287" indent="0" algn="l" defTabSz="4387850" rtl="0" eaLnBrk="1" fontAlgn="base" hangingPunct="1">
              <a:spcBef>
                <a:spcPct val="20000"/>
              </a:spcBef>
              <a:spcAft>
                <a:spcPct val="0"/>
              </a:spcAft>
              <a:buFont typeface="Arial" panose="020B0604020202020204" pitchFamily="34" charset="0"/>
              <a:buNone/>
              <a:defRPr sz="9600" b="1">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a:lstStyle>
          <a:p>
            <a:r>
              <a:rPr lang="en-US" kern="0" dirty="0"/>
              <a:t>Results</a:t>
            </a:r>
          </a:p>
        </p:txBody>
      </p:sp>
      <p:pic>
        <p:nvPicPr>
          <p:cNvPr id="26" name="Picture 25">
            <a:extLst>
              <a:ext uri="{FF2B5EF4-FFF2-40B4-BE49-F238E27FC236}">
                <a16:creationId xmlns:a16="http://schemas.microsoft.com/office/drawing/2014/main" id="{D0AF53AD-E54C-A669-6E4C-0BE1AC93FEFD}"/>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8713172" y="24989221"/>
            <a:ext cx="4715309" cy="3474720"/>
          </a:xfrm>
          <a:prstGeom prst="rect">
            <a:avLst/>
          </a:prstGeom>
          <a:noFill/>
        </p:spPr>
      </p:pic>
      <p:pic>
        <p:nvPicPr>
          <p:cNvPr id="27" name="Picture 26">
            <a:extLst>
              <a:ext uri="{FF2B5EF4-FFF2-40B4-BE49-F238E27FC236}">
                <a16:creationId xmlns:a16="http://schemas.microsoft.com/office/drawing/2014/main" id="{0635FB4C-1315-B021-FF7B-88D18742812A}"/>
              </a:ext>
            </a:extLst>
          </p:cNvPr>
          <p:cNvPicPr>
            <a:picLocks noChangeAspect="1"/>
          </p:cNvPicPr>
          <p:nvPr/>
        </p:nvPicPr>
        <p:blipFill rotWithShape="1">
          <a:blip r:embed="rId3">
            <a:extLst>
              <a:ext uri="{28A0092B-C50C-407E-A947-70E740481C1C}">
                <a14:useLocalDpi xmlns:a14="http://schemas.microsoft.com/office/drawing/2010/main" val="0"/>
              </a:ext>
            </a:extLst>
          </a:blip>
          <a:srcRect l="70850" t="28659" b="27689"/>
          <a:stretch/>
        </p:blipFill>
        <p:spPr bwMode="auto">
          <a:xfrm>
            <a:off x="29641800" y="20565427"/>
            <a:ext cx="2963722" cy="4023360"/>
          </a:xfrm>
          <a:prstGeom prst="rect">
            <a:avLst/>
          </a:prstGeom>
          <a:noFill/>
        </p:spPr>
      </p:pic>
      <p:pic>
        <p:nvPicPr>
          <p:cNvPr id="28" name="Picture 27" descr="Graphical user interface, application, timeline&#10;&#10;Description automatically generated">
            <a:extLst>
              <a:ext uri="{FF2B5EF4-FFF2-40B4-BE49-F238E27FC236}">
                <a16:creationId xmlns:a16="http://schemas.microsoft.com/office/drawing/2014/main" id="{54CA5576-0EE4-0597-F43A-135D64705C92}"/>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6742925" y="20413027"/>
            <a:ext cx="5360721" cy="8138160"/>
          </a:xfrm>
          <a:prstGeom prst="rect">
            <a:avLst/>
          </a:prstGeom>
        </p:spPr>
      </p:pic>
      <p:sp>
        <p:nvSpPr>
          <p:cNvPr id="29" name="TextBox 28">
            <a:extLst>
              <a:ext uri="{FF2B5EF4-FFF2-40B4-BE49-F238E27FC236}">
                <a16:creationId xmlns:a16="http://schemas.microsoft.com/office/drawing/2014/main" id="{5C462724-8030-2556-2169-7BC1DC7EB608}"/>
              </a:ext>
            </a:extLst>
          </p:cNvPr>
          <p:cNvSpPr txBox="1"/>
          <p:nvPr/>
        </p:nvSpPr>
        <p:spPr>
          <a:xfrm>
            <a:off x="16810628" y="29236987"/>
            <a:ext cx="16666304" cy="2462213"/>
          </a:xfrm>
          <a:prstGeom prst="rect">
            <a:avLst/>
          </a:prstGeom>
          <a:noFill/>
        </p:spPr>
        <p:txBody>
          <a:bodyPr wrap="square" rtlCol="0">
            <a:spAutoFit/>
          </a:bodyPr>
          <a:lstStyle/>
          <a:p>
            <a:pPr algn="just"/>
            <a:r>
              <a:rPr lang="en-US" sz="2200" b="1" dirty="0"/>
              <a:t>Figure 2. (a) </a:t>
            </a:r>
            <a:r>
              <a:rPr lang="en-US" sz="2200" dirty="0"/>
              <a:t>National distributions (</a:t>
            </a:r>
            <a:r>
              <a:rPr lang="en-US" sz="2200" i="1" dirty="0"/>
              <a:t>n = 557</a:t>
            </a:r>
            <a:r>
              <a:rPr lang="en-US" sz="2200" dirty="0"/>
              <a:t>) of HSS value for 0-, 1-, and 2-month lead warm season maximum temperature forecasts made from 2009 – 2018. Forecasts were made at each station location with unique quantile regression models using different antecedent soil moisture configurations. </a:t>
            </a:r>
            <a:r>
              <a:rPr lang="en-US" sz="2200" b="1" dirty="0"/>
              <a:t>(b) </a:t>
            </a:r>
            <a:r>
              <a:rPr lang="en-US" sz="2200" dirty="0"/>
              <a:t>Maps displaying the data source and layer depth which promotes the highest forecast skill in warm season 0-, 1-, and 2-month lead quantile regression forecast models. Model performance is based on the calculation of HSS values from 2009 – 2018. </a:t>
            </a:r>
            <a:r>
              <a:rPr lang="en-US" sz="2200" b="1" dirty="0"/>
              <a:t>(c)</a:t>
            </a:r>
            <a:r>
              <a:rPr lang="en-US" sz="2200" dirty="0"/>
              <a:t> The percentage of locations where forecasts using varying soil moisture data sources have forecast skill greater than or equal to the skill of forecasts using temperature persistence. Forecast skill is based on HSS values calculated from warm season quantile regression models during 2009 – 2018. </a:t>
            </a:r>
          </a:p>
        </p:txBody>
      </p:sp>
      <p:sp>
        <p:nvSpPr>
          <p:cNvPr id="47" name="TextBox 46">
            <a:extLst>
              <a:ext uri="{FF2B5EF4-FFF2-40B4-BE49-F238E27FC236}">
                <a16:creationId xmlns:a16="http://schemas.microsoft.com/office/drawing/2014/main" id="{93C9D91E-0AA9-5DBA-E1A6-385F1EF45257}"/>
              </a:ext>
            </a:extLst>
          </p:cNvPr>
          <p:cNvSpPr txBox="1"/>
          <p:nvPr/>
        </p:nvSpPr>
        <p:spPr>
          <a:xfrm>
            <a:off x="16742925" y="28653700"/>
            <a:ext cx="440191" cy="430887"/>
          </a:xfrm>
          <a:prstGeom prst="rect">
            <a:avLst/>
          </a:prstGeom>
          <a:noFill/>
        </p:spPr>
        <p:txBody>
          <a:bodyPr wrap="square" rtlCol="0">
            <a:spAutoFit/>
          </a:bodyPr>
          <a:lstStyle/>
          <a:p>
            <a:r>
              <a:rPr lang="en-US" sz="2200" b="1" dirty="0"/>
              <a:t>a)</a:t>
            </a:r>
            <a:endParaRPr lang="en-US" sz="2200" dirty="0"/>
          </a:p>
        </p:txBody>
      </p:sp>
      <p:sp>
        <p:nvSpPr>
          <p:cNvPr id="49" name="TextBox 48">
            <a:extLst>
              <a:ext uri="{FF2B5EF4-FFF2-40B4-BE49-F238E27FC236}">
                <a16:creationId xmlns:a16="http://schemas.microsoft.com/office/drawing/2014/main" id="{CA194DCF-0BE9-7157-8CF3-6AE38692BF65}"/>
              </a:ext>
            </a:extLst>
          </p:cNvPr>
          <p:cNvSpPr txBox="1"/>
          <p:nvPr/>
        </p:nvSpPr>
        <p:spPr>
          <a:xfrm>
            <a:off x="22303043" y="28648527"/>
            <a:ext cx="718640" cy="430887"/>
          </a:xfrm>
          <a:prstGeom prst="rect">
            <a:avLst/>
          </a:prstGeom>
          <a:noFill/>
        </p:spPr>
        <p:txBody>
          <a:bodyPr wrap="square" rtlCol="0">
            <a:spAutoFit/>
          </a:bodyPr>
          <a:lstStyle/>
          <a:p>
            <a:r>
              <a:rPr lang="en-US" sz="2200" b="1" dirty="0"/>
              <a:t>b)</a:t>
            </a:r>
            <a:endParaRPr lang="en-US" sz="2200" dirty="0"/>
          </a:p>
        </p:txBody>
      </p:sp>
      <p:sp>
        <p:nvSpPr>
          <p:cNvPr id="50" name="TextBox 49">
            <a:extLst>
              <a:ext uri="{FF2B5EF4-FFF2-40B4-BE49-F238E27FC236}">
                <a16:creationId xmlns:a16="http://schemas.microsoft.com/office/drawing/2014/main" id="{B013D6E4-EF56-F34D-3D0E-4434947EB0C0}"/>
              </a:ext>
            </a:extLst>
          </p:cNvPr>
          <p:cNvSpPr txBox="1"/>
          <p:nvPr/>
        </p:nvSpPr>
        <p:spPr>
          <a:xfrm>
            <a:off x="28780043" y="28653700"/>
            <a:ext cx="718640" cy="430887"/>
          </a:xfrm>
          <a:prstGeom prst="rect">
            <a:avLst/>
          </a:prstGeom>
          <a:noFill/>
        </p:spPr>
        <p:txBody>
          <a:bodyPr wrap="square" rtlCol="0">
            <a:spAutoFit/>
          </a:bodyPr>
          <a:lstStyle/>
          <a:p>
            <a:r>
              <a:rPr lang="en-US" sz="2200" b="1" dirty="0"/>
              <a:t>c)</a:t>
            </a:r>
            <a:endParaRPr lang="en-US" sz="2200" dirty="0"/>
          </a:p>
        </p:txBody>
      </p:sp>
      <p:grpSp>
        <p:nvGrpSpPr>
          <p:cNvPr id="53" name="Group 52">
            <a:extLst>
              <a:ext uri="{FF2B5EF4-FFF2-40B4-BE49-F238E27FC236}">
                <a16:creationId xmlns:a16="http://schemas.microsoft.com/office/drawing/2014/main" id="{4CCCD741-836A-2A18-9846-5F4AEE84534A}"/>
              </a:ext>
            </a:extLst>
          </p:cNvPr>
          <p:cNvGrpSpPr>
            <a:grpSpLocks noChangeAspect="1"/>
          </p:cNvGrpSpPr>
          <p:nvPr/>
        </p:nvGrpSpPr>
        <p:grpSpPr>
          <a:xfrm>
            <a:off x="34594800" y="11582400"/>
            <a:ext cx="11373199" cy="4572000"/>
            <a:chOff x="4410931" y="56965"/>
            <a:chExt cx="7506311" cy="3017520"/>
          </a:xfrm>
        </p:grpSpPr>
        <p:pic>
          <p:nvPicPr>
            <p:cNvPr id="54" name="Picture 53" descr="A map of the united states&#10;&#10;Description automatically generated">
              <a:extLst>
                <a:ext uri="{FF2B5EF4-FFF2-40B4-BE49-F238E27FC236}">
                  <a16:creationId xmlns:a16="http://schemas.microsoft.com/office/drawing/2014/main" id="{4C7A061E-B392-CD7A-D1D8-E339FA8D1A29}"/>
                </a:ext>
              </a:extLst>
            </p:cNvPr>
            <p:cNvPicPr>
              <a:picLocks noChangeAspect="1"/>
            </p:cNvPicPr>
            <p:nvPr/>
          </p:nvPicPr>
          <p:blipFill rotWithShape="1">
            <a:blip r:embed="rId12">
              <a:extLst>
                <a:ext uri="{28A0092B-C50C-407E-A947-70E740481C1C}">
                  <a14:useLocalDpi xmlns:a14="http://schemas.microsoft.com/office/drawing/2010/main" val="0"/>
                </a:ext>
              </a:extLst>
            </a:blip>
            <a:srcRect l="8755" t="27555" r="9849" b="11125"/>
            <a:stretch/>
          </p:blipFill>
          <p:spPr>
            <a:xfrm>
              <a:off x="5076688" y="56965"/>
              <a:ext cx="6840554" cy="3017520"/>
            </a:xfrm>
            <a:prstGeom prst="rect">
              <a:avLst/>
            </a:prstGeom>
          </p:spPr>
        </p:pic>
        <p:pic>
          <p:nvPicPr>
            <p:cNvPr id="55" name="Picture 54">
              <a:extLst>
                <a:ext uri="{FF2B5EF4-FFF2-40B4-BE49-F238E27FC236}">
                  <a16:creationId xmlns:a16="http://schemas.microsoft.com/office/drawing/2014/main" id="{DFCB8FDA-05D0-2882-10D7-B29452631525}"/>
                </a:ext>
              </a:extLst>
            </p:cNvPr>
            <p:cNvPicPr>
              <a:picLocks noChangeAspect="1"/>
            </p:cNvPicPr>
            <p:nvPr/>
          </p:nvPicPr>
          <p:blipFill rotWithShape="1">
            <a:blip r:embed="rId13"/>
            <a:srcRect l="71136" t="48855" r="24280" b="20168"/>
            <a:stretch/>
          </p:blipFill>
          <p:spPr>
            <a:xfrm>
              <a:off x="4410931" y="2496310"/>
              <a:ext cx="288634" cy="548640"/>
            </a:xfrm>
            <a:prstGeom prst="rect">
              <a:avLst/>
            </a:prstGeom>
          </p:spPr>
        </p:pic>
        <p:sp>
          <p:nvSpPr>
            <p:cNvPr id="56" name="TextBox 55">
              <a:extLst>
                <a:ext uri="{FF2B5EF4-FFF2-40B4-BE49-F238E27FC236}">
                  <a16:creationId xmlns:a16="http://schemas.microsoft.com/office/drawing/2014/main" id="{46DC2FCD-7A9D-882F-84F6-F83FF1CCA01A}"/>
                </a:ext>
              </a:extLst>
            </p:cNvPr>
            <p:cNvSpPr txBox="1"/>
            <p:nvPr/>
          </p:nvSpPr>
          <p:spPr>
            <a:xfrm>
              <a:off x="4702812" y="2496310"/>
              <a:ext cx="3148100" cy="276999"/>
            </a:xfrm>
            <a:prstGeom prst="rect">
              <a:avLst/>
            </a:prstGeom>
            <a:noFill/>
          </p:spPr>
          <p:txBody>
            <a:bodyPr wrap="square" rtlCol="0">
              <a:spAutoFit/>
            </a:bodyPr>
            <a:lstStyle/>
            <a:p>
              <a:r>
                <a:rPr lang="en-US" sz="1200" dirty="0"/>
                <a:t>At least one layer with complete in situ record</a:t>
              </a:r>
            </a:p>
          </p:txBody>
        </p:sp>
        <p:sp>
          <p:nvSpPr>
            <p:cNvPr id="57" name="TextBox 56">
              <a:extLst>
                <a:ext uri="{FF2B5EF4-FFF2-40B4-BE49-F238E27FC236}">
                  <a16:creationId xmlns:a16="http://schemas.microsoft.com/office/drawing/2014/main" id="{E695C5F8-BE92-70C0-D523-F5237470FD40}"/>
                </a:ext>
              </a:extLst>
            </p:cNvPr>
            <p:cNvSpPr txBox="1"/>
            <p:nvPr/>
          </p:nvSpPr>
          <p:spPr>
            <a:xfrm>
              <a:off x="4699565" y="2773398"/>
              <a:ext cx="3493091" cy="276999"/>
            </a:xfrm>
            <a:prstGeom prst="rect">
              <a:avLst/>
            </a:prstGeom>
            <a:noFill/>
          </p:spPr>
          <p:txBody>
            <a:bodyPr wrap="square" rtlCol="0">
              <a:spAutoFit/>
            </a:bodyPr>
            <a:lstStyle/>
            <a:p>
              <a:r>
                <a:rPr lang="en-US" sz="1200" dirty="0"/>
                <a:t>No complete in situ records (removed from analysis)</a:t>
              </a:r>
            </a:p>
          </p:txBody>
        </p:sp>
      </p:grpSp>
      <p:pic>
        <p:nvPicPr>
          <p:cNvPr id="59" name="Picture 58">
            <a:extLst>
              <a:ext uri="{FF2B5EF4-FFF2-40B4-BE49-F238E27FC236}">
                <a16:creationId xmlns:a16="http://schemas.microsoft.com/office/drawing/2014/main" id="{6C57ECEA-2315-BB2A-05F4-583DFD338E8C}"/>
              </a:ext>
            </a:extLst>
          </p:cNvPr>
          <p:cNvPicPr>
            <a:picLocks noChangeAspect="1"/>
          </p:cNvPicPr>
          <p:nvPr/>
        </p:nvPicPr>
        <p:blipFill>
          <a:blip r:embed="rId14"/>
          <a:stretch>
            <a:fillRect/>
          </a:stretch>
        </p:blipFill>
        <p:spPr>
          <a:xfrm>
            <a:off x="35153345" y="19735800"/>
            <a:ext cx="14534613" cy="4754880"/>
          </a:xfrm>
          <a:prstGeom prst="rect">
            <a:avLst/>
          </a:prstGeom>
        </p:spPr>
      </p:pic>
      <p:sp>
        <p:nvSpPr>
          <p:cNvPr id="5" name="TextBox 4">
            <a:extLst>
              <a:ext uri="{FF2B5EF4-FFF2-40B4-BE49-F238E27FC236}">
                <a16:creationId xmlns:a16="http://schemas.microsoft.com/office/drawing/2014/main" id="{C0F0574C-D746-C8CD-AD69-9AD71E5CD818}"/>
              </a:ext>
            </a:extLst>
          </p:cNvPr>
          <p:cNvSpPr txBox="1"/>
          <p:nvPr/>
        </p:nvSpPr>
        <p:spPr>
          <a:xfrm>
            <a:off x="46139810" y="12344400"/>
            <a:ext cx="4247191" cy="3139321"/>
          </a:xfrm>
          <a:prstGeom prst="rect">
            <a:avLst/>
          </a:prstGeom>
          <a:noFill/>
        </p:spPr>
        <p:txBody>
          <a:bodyPr wrap="square" rtlCol="0">
            <a:spAutoFit/>
          </a:bodyPr>
          <a:lstStyle/>
          <a:p>
            <a:pPr algn="just"/>
            <a:r>
              <a:rPr lang="en-US" sz="2200" b="1" dirty="0"/>
              <a:t>Figure 3. </a:t>
            </a:r>
            <a:r>
              <a:rPr lang="en-US" sz="2200" dirty="0"/>
              <a:t>Map displaying locations that are removed from analysis because there is missing data at all three depths (red). Locations that have at least one soil layer with a complete monthly in situ record (black) are used in the improved model validation techniques. </a:t>
            </a:r>
          </a:p>
        </p:txBody>
      </p:sp>
      <p:sp>
        <p:nvSpPr>
          <p:cNvPr id="6" name="TextBox 5">
            <a:extLst>
              <a:ext uri="{FF2B5EF4-FFF2-40B4-BE49-F238E27FC236}">
                <a16:creationId xmlns:a16="http://schemas.microsoft.com/office/drawing/2014/main" id="{CACD4563-C164-DF42-4689-E0403C869FD2}"/>
              </a:ext>
            </a:extLst>
          </p:cNvPr>
          <p:cNvSpPr txBox="1"/>
          <p:nvPr/>
        </p:nvSpPr>
        <p:spPr>
          <a:xfrm>
            <a:off x="34518600" y="18094404"/>
            <a:ext cx="15765493" cy="1446550"/>
          </a:xfrm>
          <a:prstGeom prst="rect">
            <a:avLst/>
          </a:prstGeom>
          <a:noFill/>
        </p:spPr>
        <p:txBody>
          <a:bodyPr wrap="square" rtlCol="0">
            <a:spAutoFit/>
          </a:bodyPr>
          <a:lstStyle/>
          <a:p>
            <a:pPr algn="just"/>
            <a:r>
              <a:rPr lang="en-US" sz="2200" b="1" dirty="0"/>
              <a:t>Table 1. </a:t>
            </a:r>
            <a:r>
              <a:rPr lang="en-US" sz="2200" dirty="0"/>
              <a:t>National distributions of HSS values for 0-month lead warm season maximum temperature forecasts made from 2009 – 2018. Results are compared between the initial analysis using all stations and the revised analysis with a more stringent selection of stations. Results are also compared based on skill scores using in-sample and out-of-sample model validation. </a:t>
            </a:r>
          </a:p>
        </p:txBody>
      </p:sp>
    </p:spTree>
    <p:extLst>
      <p:ext uri="{BB962C8B-B14F-4D97-AF65-F5344CB8AC3E}">
        <p14:creationId xmlns:p14="http://schemas.microsoft.com/office/powerpoint/2010/main" val="3303315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Placeholder 43">
            <a:extLst>
              <a:ext uri="{FF2B5EF4-FFF2-40B4-BE49-F238E27FC236}">
                <a16:creationId xmlns:a16="http://schemas.microsoft.com/office/drawing/2014/main" id="{ABD8B8BA-46D9-14FE-9827-F396464F43D4}"/>
              </a:ext>
            </a:extLst>
          </p:cNvPr>
          <p:cNvSpPr txBox="1">
            <a:spLocks/>
          </p:cNvSpPr>
          <p:nvPr/>
        </p:nvSpPr>
        <p:spPr bwMode="auto">
          <a:xfrm>
            <a:off x="16611600" y="17901873"/>
            <a:ext cx="33947212" cy="13864205"/>
          </a:xfrm>
          <a:prstGeom prst="rect">
            <a:avLst/>
          </a:prstGeom>
          <a:noFill/>
          <a:ln w="101600" cap="rnd" cmpd="sng">
            <a:gradFill flip="none" rotWithShape="1">
              <a:gsLst>
                <a:gs pos="80000">
                  <a:schemeClr val="accent1"/>
                </a:gs>
                <a:gs pos="0">
                  <a:schemeClr val="accent1">
                    <a:lumMod val="40000"/>
                    <a:lumOff val="60000"/>
                  </a:schemeClr>
                </a:gs>
              </a:gsLst>
              <a:path path="rect">
                <a:fillToRect l="100000" t="100000"/>
              </a:path>
              <a:tileRect r="-100000" b="-100000"/>
            </a:gradFill>
            <a:prstDash val="solid"/>
            <a:extLst>
              <a:ext uri="{C807C97D-BFC1-408E-A445-0C87EB9F89A2}">
                <ask:lineSketchStyleProps xmlns:ask="http://schemas.microsoft.com/office/drawing/2018/sketchyshapes" sd="1219033472">
                  <a:custGeom>
                    <a:avLst/>
                    <a:gdLst>
                      <a:gd name="connsiteX0" fmla="*/ 0 w 15362238"/>
                      <a:gd name="connsiteY0" fmla="*/ 0 h 10830332"/>
                      <a:gd name="connsiteX1" fmla="*/ 15362238 w 15362238"/>
                      <a:gd name="connsiteY1" fmla="*/ 0 h 10830332"/>
                      <a:gd name="connsiteX2" fmla="*/ 15362238 w 15362238"/>
                      <a:gd name="connsiteY2" fmla="*/ 10830332 h 10830332"/>
                      <a:gd name="connsiteX3" fmla="*/ 0 w 15362238"/>
                      <a:gd name="connsiteY3" fmla="*/ 10830332 h 10830332"/>
                      <a:gd name="connsiteX4" fmla="*/ 0 w 15362238"/>
                      <a:gd name="connsiteY4" fmla="*/ 0 h 1083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2238" h="10830332" extrusionOk="0">
                        <a:moveTo>
                          <a:pt x="0" y="0"/>
                        </a:moveTo>
                        <a:cubicBezTo>
                          <a:pt x="3079308" y="118645"/>
                          <a:pt x="11775218" y="116012"/>
                          <a:pt x="15362238" y="0"/>
                        </a:cubicBezTo>
                        <a:cubicBezTo>
                          <a:pt x="15229356" y="3694253"/>
                          <a:pt x="15447189" y="9163965"/>
                          <a:pt x="15362238" y="10830332"/>
                        </a:cubicBezTo>
                        <a:cubicBezTo>
                          <a:pt x="11037558" y="10964932"/>
                          <a:pt x="4703400" y="10673136"/>
                          <a:pt x="0" y="10830332"/>
                        </a:cubicBezTo>
                        <a:cubicBezTo>
                          <a:pt x="-20187" y="8000586"/>
                          <a:pt x="-152480" y="3070887"/>
                          <a:pt x="0" y="0"/>
                        </a:cubicBezTo>
                        <a:close/>
                      </a:path>
                    </a:pathLst>
                  </a:custGeom>
                  <ask:type>
                    <ask:lineSketchNone/>
                  </ask:type>
                </ask:lineSketchStyleProps>
              </a:ext>
            </a:extLst>
          </a:ln>
          <a:extLst>
            <a:ext uri="{909E8E84-426E-40DD-AFC4-6F175D3DCCD1}">
              <a14:hiddenFill xmlns:a14="http://schemas.microsoft.com/office/drawing/2010/main">
                <a:solidFill>
                  <a:srgbClr val="FFFFFF"/>
                </a:solidFill>
              </a14:hiddenFill>
            </a:ext>
          </a:extLst>
        </p:spPr>
        <p:txBody>
          <a:bodyPr vert="horz" wrap="square" lIns="457200" tIns="274320" rIns="457200" bIns="274320" numCol="1" anchor="ctr" anchorCtr="0" compatLnSpc="1">
            <a:prstTxWarp prst="textNoShape">
              <a:avLst/>
            </a:prstTxWarp>
          </a:bodyPr>
          <a:lstStyle>
            <a:lvl1pPr marL="0" indent="0" algn="l" defTabSz="4387850" rtl="0" eaLnBrk="1" fontAlgn="base" hangingPunct="1">
              <a:spcBef>
                <a:spcPct val="20000"/>
              </a:spcBef>
              <a:spcAft>
                <a:spcPct val="0"/>
              </a:spcAft>
              <a:buFont typeface="Arial" panose="020B0604020202020204" pitchFamily="34" charset="0"/>
              <a:buNone/>
              <a:defRPr sz="4000" b="0">
                <a:solidFill>
                  <a:schemeClr val="tx1"/>
                </a:solidFill>
                <a:latin typeface="+mn-lt"/>
                <a:ea typeface="+mn-ea"/>
                <a:cs typeface="+mn-cs"/>
              </a:defRPr>
            </a:lvl1pPr>
            <a:lvl2pPr marL="2193925" indent="0" algn="l" defTabSz="4387850" rtl="0" eaLnBrk="1" fontAlgn="base" hangingPunct="1">
              <a:spcBef>
                <a:spcPct val="20000"/>
              </a:spcBef>
              <a:spcAft>
                <a:spcPct val="0"/>
              </a:spcAft>
              <a:buFont typeface="Arial" panose="020B0604020202020204" pitchFamily="34" charset="0"/>
              <a:buNone/>
              <a:defRPr sz="4000">
                <a:solidFill>
                  <a:schemeClr val="tx1"/>
                </a:solidFill>
                <a:latin typeface="+mn-lt"/>
              </a:defRPr>
            </a:lvl2pPr>
            <a:lvl3pPr marL="5530850"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3pPr>
            <a:lvl4pPr marL="7726363"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4pPr>
            <a:lvl5pPr marL="9920287" indent="-1143000" algn="l" defTabSz="4387850" rtl="0" eaLnBrk="1" fontAlgn="base" hangingPunct="1">
              <a:spcBef>
                <a:spcPct val="20000"/>
              </a:spcBef>
              <a:spcAft>
                <a:spcPct val="0"/>
              </a:spcAft>
              <a:buFont typeface="Arial" panose="020B0604020202020204" pitchFamily="34" charset="0"/>
              <a:buChar char="•"/>
              <a:defRPr sz="4000">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a:lstStyle>
          <a:p>
            <a:endParaRPr lang="en-US" sz="3600" kern="0" dirty="0"/>
          </a:p>
        </p:txBody>
      </p:sp>
      <p:sp>
        <p:nvSpPr>
          <p:cNvPr id="40" name="Text Placeholder 39">
            <a:extLst>
              <a:ext uri="{FF2B5EF4-FFF2-40B4-BE49-F238E27FC236}">
                <a16:creationId xmlns:a16="http://schemas.microsoft.com/office/drawing/2014/main" id="{8542A888-ADBF-2641-AA37-30869EE81E92}"/>
              </a:ext>
            </a:extLst>
          </p:cNvPr>
          <p:cNvSpPr>
            <a:spLocks noGrp="1"/>
          </p:cNvSpPr>
          <p:nvPr>
            <p:ph type="body" sz="quarter" idx="18"/>
          </p:nvPr>
        </p:nvSpPr>
        <p:spPr>
          <a:xfrm>
            <a:off x="610210" y="16154401"/>
            <a:ext cx="15362238" cy="15621000"/>
          </a:xfrm>
        </p:spPr>
        <p:txBody>
          <a:bodyPr wrap="square" anchor="t" anchorCtr="0"/>
          <a:lstStyle/>
          <a:p>
            <a:pPr marL="571500" indent="-571500">
              <a:buFont typeface="Arial" panose="020B0604020202020204" pitchFamily="34" charset="0"/>
              <a:buChar char="•"/>
            </a:pPr>
            <a:r>
              <a:rPr lang="en-US" sz="3200" kern="0" dirty="0"/>
              <a:t>Daily Precipitation Data (Jan 2000 – May 2024) sourced from the Missouri </a:t>
            </a:r>
            <a:r>
              <a:rPr lang="en-US" sz="3200" kern="0" dirty="0" err="1"/>
              <a:t>Mesonet</a:t>
            </a:r>
            <a:r>
              <a:rPr lang="en-US" sz="3200" kern="0" dirty="0"/>
              <a:t> (http://agebb.missouri.edu/weather/stations/) was utilized for this study. </a:t>
            </a:r>
          </a:p>
          <a:p>
            <a:pPr marL="571500" indent="-571500">
              <a:buFont typeface="Arial" panose="020B0604020202020204" pitchFamily="34" charset="0"/>
              <a:buChar char="•"/>
            </a:pPr>
            <a:r>
              <a:rPr lang="en-US" sz="3200" kern="0" dirty="0"/>
              <a:t>Quality control measures were implemented to distinguish usable and unusable stations. </a:t>
            </a:r>
          </a:p>
          <a:p>
            <a:pPr marL="571500" indent="-571500">
              <a:buFont typeface="Arial" panose="020B0604020202020204" pitchFamily="34" charset="0"/>
              <a:buChar char="•"/>
            </a:pPr>
            <a:r>
              <a:rPr lang="en-US" sz="3200" kern="0" dirty="0"/>
              <a:t>While most measurements are from the Missouri </a:t>
            </a:r>
            <a:r>
              <a:rPr lang="en-US" sz="3200" kern="0" dirty="0" err="1"/>
              <a:t>Mesonet</a:t>
            </a:r>
            <a:r>
              <a:rPr lang="en-US" sz="3200" kern="0" dirty="0"/>
              <a:t>, in cases where data was unavailable, the following sources were used, in the specified order: </a:t>
            </a:r>
          </a:p>
          <a:p>
            <a:pPr marL="2765425" lvl="1" indent="-571500">
              <a:buFont typeface="Arial" panose="020B0604020202020204" pitchFamily="34" charset="0"/>
              <a:buChar char="•"/>
            </a:pPr>
            <a:r>
              <a:rPr lang="en-US" sz="3200" kern="0" dirty="0"/>
              <a:t>COOP Station Data </a:t>
            </a:r>
          </a:p>
          <a:p>
            <a:pPr marL="2765425" lvl="1" indent="-571500">
              <a:buFont typeface="Arial" panose="020B0604020202020204" pitchFamily="34" charset="0"/>
              <a:buChar char="•"/>
            </a:pPr>
            <a:r>
              <a:rPr lang="en-US" sz="3200" kern="0" dirty="0"/>
              <a:t>National Water Prediction Center Precipitation Estimates.</a:t>
            </a:r>
          </a:p>
          <a:p>
            <a:pPr marL="571500" indent="-571500">
              <a:buFont typeface="Arial" panose="020B0604020202020204" pitchFamily="34" charset="0"/>
              <a:buChar char="•"/>
            </a:pPr>
            <a:r>
              <a:rPr lang="en-US" sz="3200" kern="0" dirty="0"/>
              <a:t>The time range of January 2000 to May 2024 was selected as it conveniently follows the conclusion of a drought period for the state. This approach ensures that drought frequency and duration statistics are not skewed. Although a 30-year dataset starting from 1994 would have been ideal, the limitation was the availability of data, as the Missouri </a:t>
            </a:r>
            <a:r>
              <a:rPr lang="en-US" sz="3200" kern="0" dirty="0" err="1"/>
              <a:t>Mesonet</a:t>
            </a:r>
            <a:r>
              <a:rPr lang="en-US" sz="3200" kern="0" dirty="0"/>
              <a:t> archive only extends back to 2000.</a:t>
            </a:r>
          </a:p>
        </p:txBody>
      </p:sp>
      <p:sp>
        <p:nvSpPr>
          <p:cNvPr id="33" name="Text Placeholder 32">
            <a:extLst>
              <a:ext uri="{FF2B5EF4-FFF2-40B4-BE49-F238E27FC236}">
                <a16:creationId xmlns:a16="http://schemas.microsoft.com/office/drawing/2014/main" id="{431A677F-1A3B-A642-8E5C-82E72C9E2B74}"/>
              </a:ext>
            </a:extLst>
          </p:cNvPr>
          <p:cNvSpPr>
            <a:spLocks noGrp="1"/>
          </p:cNvSpPr>
          <p:nvPr>
            <p:ph type="body" sz="quarter" idx="11"/>
          </p:nvPr>
        </p:nvSpPr>
        <p:spPr>
          <a:xfrm>
            <a:off x="16920384" y="340587"/>
            <a:ext cx="33905016" cy="4460014"/>
          </a:xfrm>
        </p:spPr>
        <p:txBody>
          <a:bodyPr>
            <a:normAutofit/>
          </a:bodyPr>
          <a:lstStyle/>
          <a:p>
            <a:pPr algn="just"/>
            <a:r>
              <a:rPr lang="en-US" sz="8000" dirty="0"/>
              <a:t>Characterizing Drought Intensity, Frequency, and Duration in Missouri using the Missouri </a:t>
            </a:r>
            <a:r>
              <a:rPr lang="en-US" sz="8000" dirty="0" err="1"/>
              <a:t>Mesonet</a:t>
            </a:r>
            <a:r>
              <a:rPr lang="en-US" sz="8000" dirty="0"/>
              <a:t> Network</a:t>
            </a:r>
          </a:p>
        </p:txBody>
      </p:sp>
      <p:sp>
        <p:nvSpPr>
          <p:cNvPr id="34" name="Text Placeholder 33">
            <a:extLst>
              <a:ext uri="{FF2B5EF4-FFF2-40B4-BE49-F238E27FC236}">
                <a16:creationId xmlns:a16="http://schemas.microsoft.com/office/drawing/2014/main" id="{25B2EFCD-9780-AC48-BC2D-1F494FC1F9E6}"/>
              </a:ext>
            </a:extLst>
          </p:cNvPr>
          <p:cNvSpPr>
            <a:spLocks noGrp="1"/>
          </p:cNvSpPr>
          <p:nvPr>
            <p:ph type="body" sz="quarter" idx="12"/>
          </p:nvPr>
        </p:nvSpPr>
        <p:spPr>
          <a:xfrm>
            <a:off x="16992600" y="4709909"/>
            <a:ext cx="31222950" cy="1303117"/>
          </a:xfrm>
        </p:spPr>
        <p:txBody>
          <a:bodyPr/>
          <a:lstStyle/>
          <a:p>
            <a:r>
              <a:rPr lang="en-US" sz="4800" dirty="0"/>
              <a:t>Zack Leasor (leasorz@missouri.edu) , Thomas Schwent (tpsqmd@umsystem.edu)</a:t>
            </a:r>
          </a:p>
        </p:txBody>
      </p:sp>
      <p:sp>
        <p:nvSpPr>
          <p:cNvPr id="35" name="Text Placeholder 34">
            <a:extLst>
              <a:ext uri="{FF2B5EF4-FFF2-40B4-BE49-F238E27FC236}">
                <a16:creationId xmlns:a16="http://schemas.microsoft.com/office/drawing/2014/main" id="{578D499F-1C16-144F-82CA-D28F0E89D1CC}"/>
              </a:ext>
            </a:extLst>
          </p:cNvPr>
          <p:cNvSpPr>
            <a:spLocks noGrp="1"/>
          </p:cNvSpPr>
          <p:nvPr>
            <p:ph type="body" sz="quarter" idx="13"/>
          </p:nvPr>
        </p:nvSpPr>
        <p:spPr>
          <a:xfrm>
            <a:off x="610210" y="9301593"/>
            <a:ext cx="15362238" cy="5058411"/>
          </a:xfrm>
        </p:spPr>
        <p:txBody>
          <a:bodyPr anchor="ctr" anchorCtr="0"/>
          <a:lstStyle/>
          <a:p>
            <a:pPr algn="just"/>
            <a:r>
              <a:rPr lang="en-US" sz="3600" dirty="0"/>
              <a:t>Missouri has never conducted a drought climatology analysis using Missouri </a:t>
            </a:r>
            <a:r>
              <a:rPr lang="en-US" sz="3600" dirty="0" err="1"/>
              <a:t>Mesonet</a:t>
            </a:r>
            <a:r>
              <a:rPr lang="en-US" sz="3600" dirty="0"/>
              <a:t> data. As a result, there is a lack of observed data for drought analysis, leading to the use of derived products from the NEXRAD network and other sources to fill in the gaps. Conducting this analysis will provide a better understanding of Missouri’s drought patterns over the past 20 years. This is important because drought patterns in Missouri have significant implications for various sectors, including agriculture, water resources, and public health.</a:t>
            </a:r>
          </a:p>
        </p:txBody>
      </p:sp>
      <p:sp>
        <p:nvSpPr>
          <p:cNvPr id="36" name="Text Placeholder 35">
            <a:extLst>
              <a:ext uri="{FF2B5EF4-FFF2-40B4-BE49-F238E27FC236}">
                <a16:creationId xmlns:a16="http://schemas.microsoft.com/office/drawing/2014/main" id="{4BDA02E6-1478-CB46-BDC7-FE07C87757C7}"/>
              </a:ext>
            </a:extLst>
          </p:cNvPr>
          <p:cNvSpPr>
            <a:spLocks noGrp="1"/>
          </p:cNvSpPr>
          <p:nvPr>
            <p:ph type="body" sz="quarter" idx="14"/>
          </p:nvPr>
        </p:nvSpPr>
        <p:spPr>
          <a:xfrm>
            <a:off x="707108" y="7929927"/>
            <a:ext cx="4931692" cy="1366473"/>
          </a:xfrm>
        </p:spPr>
        <p:txBody>
          <a:bodyPr/>
          <a:lstStyle/>
          <a:p>
            <a:r>
              <a:rPr lang="en-US" dirty="0"/>
              <a:t>Motivation</a:t>
            </a:r>
          </a:p>
        </p:txBody>
      </p:sp>
      <p:sp>
        <p:nvSpPr>
          <p:cNvPr id="37" name="Text Placeholder 36">
            <a:extLst>
              <a:ext uri="{FF2B5EF4-FFF2-40B4-BE49-F238E27FC236}">
                <a16:creationId xmlns:a16="http://schemas.microsoft.com/office/drawing/2014/main" id="{E25BBC09-06EB-4040-B91A-1799B557F33F}"/>
              </a:ext>
            </a:extLst>
          </p:cNvPr>
          <p:cNvSpPr>
            <a:spLocks noGrp="1"/>
          </p:cNvSpPr>
          <p:nvPr>
            <p:ph type="body" sz="quarter" idx="15"/>
          </p:nvPr>
        </p:nvSpPr>
        <p:spPr>
          <a:xfrm>
            <a:off x="34282492" y="9296466"/>
            <a:ext cx="16276320" cy="6772370"/>
          </a:xfrm>
        </p:spPr>
        <p:txBody>
          <a:bodyPr anchor="t" anchorCtr="0"/>
          <a:lstStyle/>
          <a:p>
            <a:pPr>
              <a:spcBef>
                <a:spcPts val="24"/>
              </a:spcBef>
            </a:pPr>
            <a:r>
              <a:rPr lang="en-US" sz="3200" dirty="0"/>
              <a:t>Future Directions:</a:t>
            </a:r>
          </a:p>
          <a:p>
            <a:pPr marL="457200" indent="-457200">
              <a:spcBef>
                <a:spcPts val="24"/>
              </a:spcBef>
              <a:buFont typeface="Arial" panose="020B0604020202020204" pitchFamily="34" charset="0"/>
              <a:buChar char="•"/>
            </a:pPr>
            <a:r>
              <a:rPr lang="en-US" sz="3200" dirty="0"/>
              <a:t>Trend Analysis: Identify and analyze long-term trends in precipitation patterns across Missouri.</a:t>
            </a:r>
          </a:p>
          <a:p>
            <a:pPr marL="457200" indent="-457200">
              <a:spcBef>
                <a:spcPts val="24"/>
              </a:spcBef>
              <a:buFont typeface="Arial" panose="020B0604020202020204" pitchFamily="34" charset="0"/>
              <a:buChar char="•"/>
            </a:pPr>
            <a:r>
              <a:rPr lang="en-US" sz="3200" dirty="0"/>
              <a:t>Drought Climatology: Develop a comprehensive drought climatology for the state.</a:t>
            </a:r>
          </a:p>
          <a:p>
            <a:pPr marL="457200" indent="-457200">
              <a:spcBef>
                <a:spcPts val="24"/>
              </a:spcBef>
              <a:buFont typeface="Arial" panose="020B0604020202020204" pitchFamily="34" charset="0"/>
              <a:buChar char="•"/>
            </a:pPr>
            <a:r>
              <a:rPr lang="en-US" sz="3200" dirty="0"/>
              <a:t>Streamline Data Collection: Implement automated data acquisition processes to ensure continuous data updates.</a:t>
            </a:r>
          </a:p>
          <a:p>
            <a:pPr marL="457200" indent="-457200">
              <a:spcBef>
                <a:spcPts val="24"/>
              </a:spcBef>
              <a:buFont typeface="Arial" panose="020B0604020202020204" pitchFamily="34" charset="0"/>
              <a:buChar char="•"/>
            </a:pPr>
            <a:r>
              <a:rPr lang="en-US" sz="3200" dirty="0"/>
              <a:t>Long-Term Data: Prepare for a more extensive 30-year dataset and associated analyses.</a:t>
            </a:r>
          </a:p>
          <a:p>
            <a:pPr marL="457200" indent="-457200">
              <a:spcBef>
                <a:spcPts val="24"/>
              </a:spcBef>
              <a:buFont typeface="Arial" panose="020B0604020202020204" pitchFamily="34" charset="0"/>
              <a:buChar char="•"/>
            </a:pPr>
            <a:r>
              <a:rPr lang="en-US" sz="3200" dirty="0"/>
              <a:t>Product Development: Create user-friendly drought products for stakeholders in agriculture, water management, and other sectors.</a:t>
            </a:r>
          </a:p>
          <a:p>
            <a:pPr marL="457200" indent="-457200">
              <a:spcBef>
                <a:spcPts val="24"/>
              </a:spcBef>
              <a:buFont typeface="Arial" panose="020B0604020202020204" pitchFamily="34" charset="0"/>
              <a:buChar char="•"/>
            </a:pPr>
            <a:r>
              <a:rPr lang="en-US" sz="3200" dirty="0"/>
              <a:t>Radar Data Evaluation: Conduct a thorough evaluation of the accuracy and reliability of radar-derived precipitation data.</a:t>
            </a:r>
          </a:p>
          <a:p>
            <a:pPr marL="571500" indent="-571500">
              <a:spcBef>
                <a:spcPts val="24"/>
              </a:spcBef>
              <a:buFont typeface="Arial" panose="020B0604020202020204" pitchFamily="34" charset="0"/>
              <a:buChar char="•"/>
            </a:pPr>
            <a:endParaRPr lang="en-US" sz="3200" dirty="0"/>
          </a:p>
          <a:p>
            <a:pPr marL="571500" indent="-571500">
              <a:spcBef>
                <a:spcPts val="24"/>
              </a:spcBef>
              <a:buFont typeface="Arial" panose="020B0604020202020204" pitchFamily="34" charset="0"/>
              <a:buChar char="•"/>
            </a:pPr>
            <a:endParaRPr lang="en-US" sz="3200" dirty="0"/>
          </a:p>
        </p:txBody>
      </p:sp>
      <p:sp>
        <p:nvSpPr>
          <p:cNvPr id="38" name="Text Placeholder 37">
            <a:extLst>
              <a:ext uri="{FF2B5EF4-FFF2-40B4-BE49-F238E27FC236}">
                <a16:creationId xmlns:a16="http://schemas.microsoft.com/office/drawing/2014/main" id="{45E29657-AF96-D648-B49C-93367A039C82}"/>
              </a:ext>
            </a:extLst>
          </p:cNvPr>
          <p:cNvSpPr>
            <a:spLocks noGrp="1"/>
          </p:cNvSpPr>
          <p:nvPr>
            <p:ph type="body" sz="quarter" idx="16"/>
          </p:nvPr>
        </p:nvSpPr>
        <p:spPr>
          <a:xfrm>
            <a:off x="34397591" y="7924800"/>
            <a:ext cx="5063318" cy="1366473"/>
          </a:xfrm>
        </p:spPr>
        <p:txBody>
          <a:bodyPr/>
          <a:lstStyle/>
          <a:p>
            <a:r>
              <a:rPr lang="en-US" dirty="0"/>
              <a:t>The Future</a:t>
            </a:r>
          </a:p>
        </p:txBody>
      </p:sp>
      <p:sp>
        <p:nvSpPr>
          <p:cNvPr id="41" name="Text Placeholder 40">
            <a:extLst>
              <a:ext uri="{FF2B5EF4-FFF2-40B4-BE49-F238E27FC236}">
                <a16:creationId xmlns:a16="http://schemas.microsoft.com/office/drawing/2014/main" id="{CA75A1F6-AB9D-9C4A-A017-147D0E7EB2E1}"/>
              </a:ext>
            </a:extLst>
          </p:cNvPr>
          <p:cNvSpPr>
            <a:spLocks noGrp="1"/>
          </p:cNvSpPr>
          <p:nvPr>
            <p:ph type="body" sz="quarter" idx="19"/>
          </p:nvPr>
        </p:nvSpPr>
        <p:spPr>
          <a:xfrm>
            <a:off x="747000" y="14787927"/>
            <a:ext cx="2758200" cy="1366473"/>
          </a:xfrm>
        </p:spPr>
        <p:txBody>
          <a:bodyPr/>
          <a:lstStyle/>
          <a:p>
            <a:r>
              <a:rPr lang="en-US" dirty="0"/>
              <a:t>Data</a:t>
            </a:r>
          </a:p>
        </p:txBody>
      </p:sp>
      <p:sp>
        <p:nvSpPr>
          <p:cNvPr id="44" name="Text Placeholder 43">
            <a:extLst>
              <a:ext uri="{FF2B5EF4-FFF2-40B4-BE49-F238E27FC236}">
                <a16:creationId xmlns:a16="http://schemas.microsoft.com/office/drawing/2014/main" id="{B94132EE-CF65-D64D-B307-AC6A3BF7A8D0}"/>
              </a:ext>
            </a:extLst>
          </p:cNvPr>
          <p:cNvSpPr>
            <a:spLocks noGrp="1"/>
          </p:cNvSpPr>
          <p:nvPr>
            <p:ph type="body" sz="quarter" idx="22"/>
          </p:nvPr>
        </p:nvSpPr>
        <p:spPr>
          <a:xfrm>
            <a:off x="16612209" y="9291273"/>
            <a:ext cx="17007840" cy="6777563"/>
          </a:xfrm>
        </p:spPr>
        <p:txBody>
          <a:bodyPr/>
          <a:lstStyle/>
          <a:p>
            <a:r>
              <a:rPr lang="en-US" sz="3000" b="1" dirty="0"/>
              <a:t>Data Collection</a:t>
            </a:r>
          </a:p>
          <a:p>
            <a:pPr marL="457200" indent="-457200">
              <a:buFont typeface="Arial" panose="020B0604020202020204" pitchFamily="34" charset="0"/>
              <a:buChar char="•"/>
            </a:pPr>
            <a:r>
              <a:rPr lang="en-US" sz="3000" dirty="0"/>
              <a:t>Daily precipitation data was manually downloaded from the Missouri </a:t>
            </a:r>
            <a:r>
              <a:rPr lang="en-US" sz="3000" dirty="0" err="1"/>
              <a:t>Mesonet</a:t>
            </a:r>
            <a:r>
              <a:rPr lang="en-US" sz="3000" dirty="0"/>
              <a:t> web pages.</a:t>
            </a:r>
          </a:p>
          <a:p>
            <a:pPr marL="457200" indent="-457200">
              <a:buFont typeface="Arial" panose="020B0604020202020204" pitchFamily="34" charset="0"/>
              <a:buChar char="•"/>
            </a:pPr>
            <a:r>
              <a:rPr lang="en-US" sz="3000" dirty="0"/>
              <a:t>Quality control (QC) was performed to ensure the data's date range, identify missing dates, and flag anomalous values.</a:t>
            </a:r>
          </a:p>
          <a:p>
            <a:pPr marL="457200" indent="-457200">
              <a:buFont typeface="Arial" panose="020B0604020202020204" pitchFamily="34" charset="0"/>
              <a:buChar char="•"/>
            </a:pPr>
            <a:r>
              <a:rPr lang="en-US" sz="3000" dirty="0"/>
              <a:t>The daily precipitation data was then aggregated into monthly totals and formatted to be compatible with the NOAA SPI Generator.</a:t>
            </a:r>
            <a:endParaRPr lang="en-US" sz="2600" dirty="0"/>
          </a:p>
          <a:p>
            <a:r>
              <a:rPr lang="en-US" sz="3000" b="1" dirty="0"/>
              <a:t>Derived Data</a:t>
            </a:r>
          </a:p>
          <a:p>
            <a:pPr marL="457200" indent="-457200">
              <a:buFont typeface="Arial" panose="020B0604020202020204" pitchFamily="34" charset="0"/>
              <a:buChar char="•"/>
            </a:pPr>
            <a:r>
              <a:rPr lang="en-US" sz="3000" dirty="0"/>
              <a:t>The SPI Generator data was reformatted to export as Excel spreadsheets, and subsequently, converted to CSV files for future mapping purposes. </a:t>
            </a:r>
          </a:p>
          <a:p>
            <a:pPr marL="457200" indent="-457200">
              <a:buFont typeface="Arial" panose="020B0604020202020204" pitchFamily="34" charset="0"/>
              <a:buChar char="•"/>
            </a:pPr>
            <a:r>
              <a:rPr lang="en-US" sz="3000" dirty="0"/>
              <a:t>Derived statistics for each station included SPI, drought period, and drought frequency.</a:t>
            </a:r>
          </a:p>
          <a:p>
            <a:pPr marL="457200" indent="-457200">
              <a:buFont typeface="Arial" panose="020B0604020202020204" pitchFamily="34" charset="0"/>
              <a:buChar char="•"/>
            </a:pPr>
            <a:r>
              <a:rPr lang="en-US" sz="3000" dirty="0"/>
              <a:t>These statistics were calculated for 1M, 3M, 6M, and 12M SPIs.</a:t>
            </a:r>
          </a:p>
        </p:txBody>
      </p:sp>
      <p:sp>
        <p:nvSpPr>
          <p:cNvPr id="45" name="Text Placeholder 44">
            <a:extLst>
              <a:ext uri="{FF2B5EF4-FFF2-40B4-BE49-F238E27FC236}">
                <a16:creationId xmlns:a16="http://schemas.microsoft.com/office/drawing/2014/main" id="{D6AC257D-5FBF-5E40-B433-FC76FFF16DA4}"/>
              </a:ext>
            </a:extLst>
          </p:cNvPr>
          <p:cNvSpPr>
            <a:spLocks noGrp="1"/>
          </p:cNvSpPr>
          <p:nvPr>
            <p:ph type="body" sz="quarter" idx="23"/>
          </p:nvPr>
        </p:nvSpPr>
        <p:spPr>
          <a:xfrm>
            <a:off x="16687800" y="7929927"/>
            <a:ext cx="4266591" cy="1366473"/>
          </a:xfrm>
        </p:spPr>
        <p:txBody>
          <a:bodyPr/>
          <a:lstStyle/>
          <a:p>
            <a:r>
              <a:rPr lang="en-US" dirty="0"/>
              <a:t>Methods</a:t>
            </a:r>
          </a:p>
        </p:txBody>
      </p:sp>
      <p:pic>
        <p:nvPicPr>
          <p:cNvPr id="2" name="Picture Placeholder 37">
            <a:extLst>
              <a:ext uri="{FF2B5EF4-FFF2-40B4-BE49-F238E27FC236}">
                <a16:creationId xmlns:a16="http://schemas.microsoft.com/office/drawing/2014/main" id="{4A51C26C-DCCA-36ED-5FA9-40661E3582CC}"/>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684" t="-51109" r="-1446" b="-50858"/>
          <a:stretch/>
        </p:blipFill>
        <p:spPr>
          <a:xfrm>
            <a:off x="609600" y="1192909"/>
            <a:ext cx="15140847" cy="4023360"/>
          </a:xfrm>
        </p:spPr>
      </p:pic>
      <p:sp>
        <p:nvSpPr>
          <p:cNvPr id="17" name="TextBox 16">
            <a:extLst>
              <a:ext uri="{FF2B5EF4-FFF2-40B4-BE49-F238E27FC236}">
                <a16:creationId xmlns:a16="http://schemas.microsoft.com/office/drawing/2014/main" id="{9E7DDF94-9309-59DD-4E61-C84C5345D66F}"/>
              </a:ext>
            </a:extLst>
          </p:cNvPr>
          <p:cNvSpPr txBox="1"/>
          <p:nvPr/>
        </p:nvSpPr>
        <p:spPr>
          <a:xfrm>
            <a:off x="920364" y="30336423"/>
            <a:ext cx="14821655" cy="769441"/>
          </a:xfrm>
          <a:prstGeom prst="rect">
            <a:avLst/>
          </a:prstGeom>
          <a:noFill/>
        </p:spPr>
        <p:txBody>
          <a:bodyPr wrap="square" rtlCol="0">
            <a:spAutoFit/>
          </a:bodyPr>
          <a:lstStyle/>
          <a:p>
            <a:pPr algn="just"/>
            <a:r>
              <a:rPr lang="en-US" sz="2200" b="1" dirty="0"/>
              <a:t>Figure 1. </a:t>
            </a:r>
            <a:r>
              <a:rPr lang="en-US" sz="2200" dirty="0"/>
              <a:t>Study area map displaying the locations of Missouri </a:t>
            </a:r>
            <a:r>
              <a:rPr lang="en-US" sz="2200" dirty="0" err="1"/>
              <a:t>Mesonet</a:t>
            </a:r>
            <a:r>
              <a:rPr lang="en-US" sz="2200" dirty="0"/>
              <a:t> stations (not all used in this analysis). All data were provided by The University of Missouri (</a:t>
            </a:r>
            <a:r>
              <a:rPr lang="en-US" sz="2200" dirty="0">
                <a:hlinkClick r:id="rId4"/>
              </a:rPr>
              <a:t>http://agebb.missouri.edu/weather/stations/</a:t>
            </a:r>
            <a:r>
              <a:rPr lang="en-US" sz="2200" dirty="0"/>
              <a:t>)</a:t>
            </a:r>
          </a:p>
        </p:txBody>
      </p:sp>
      <p:sp>
        <p:nvSpPr>
          <p:cNvPr id="25" name="Text Placeholder 44">
            <a:extLst>
              <a:ext uri="{FF2B5EF4-FFF2-40B4-BE49-F238E27FC236}">
                <a16:creationId xmlns:a16="http://schemas.microsoft.com/office/drawing/2014/main" id="{4274B5D3-9074-AA83-0163-4DA19B06F6A3}"/>
              </a:ext>
            </a:extLst>
          </p:cNvPr>
          <p:cNvSpPr txBox="1">
            <a:spLocks/>
          </p:cNvSpPr>
          <p:nvPr/>
        </p:nvSpPr>
        <p:spPr bwMode="auto">
          <a:xfrm>
            <a:off x="16714202" y="16535400"/>
            <a:ext cx="3869081" cy="136647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none" lIns="438857" tIns="219429" rIns="640080" bIns="219429" numCol="1" anchor="ctr" anchorCtr="0" compatLnSpc="1">
            <a:prstTxWarp prst="textNoShape">
              <a:avLst/>
            </a:prstTxWarp>
            <a:spAutoFit/>
          </a:bodyPr>
          <a:lstStyle>
            <a:lvl1pPr marL="0" indent="0" algn="l" defTabSz="4387850" rtl="0" eaLnBrk="1" fontAlgn="base" hangingPunct="1">
              <a:spcBef>
                <a:spcPct val="20000"/>
              </a:spcBef>
              <a:spcAft>
                <a:spcPct val="0"/>
              </a:spcAft>
              <a:buFont typeface="Arial" panose="020B0604020202020204" pitchFamily="34" charset="0"/>
              <a:buNone/>
              <a:defRPr sz="6000" b="1">
                <a:solidFill>
                  <a:schemeClr val="tx1"/>
                </a:solidFill>
                <a:latin typeface="+mn-lt"/>
                <a:ea typeface="+mn-ea"/>
                <a:cs typeface="+mn-cs"/>
              </a:defRPr>
            </a:lvl1pPr>
            <a:lvl2pPr marL="2193925" indent="0" algn="l" defTabSz="4387850" rtl="0" eaLnBrk="1" fontAlgn="base" hangingPunct="1">
              <a:spcBef>
                <a:spcPct val="20000"/>
              </a:spcBef>
              <a:spcAft>
                <a:spcPct val="0"/>
              </a:spcAft>
              <a:buFont typeface="Arial" panose="020B0604020202020204" pitchFamily="34" charset="0"/>
              <a:buNone/>
              <a:defRPr sz="13400" b="1">
                <a:solidFill>
                  <a:schemeClr val="tx1"/>
                </a:solidFill>
                <a:latin typeface="+mn-lt"/>
              </a:defRPr>
            </a:lvl2pPr>
            <a:lvl3pPr marL="4387850" indent="0" algn="l" defTabSz="4387850" rtl="0" eaLnBrk="1" fontAlgn="base" hangingPunct="1">
              <a:spcBef>
                <a:spcPct val="20000"/>
              </a:spcBef>
              <a:spcAft>
                <a:spcPct val="0"/>
              </a:spcAft>
              <a:buFont typeface="Arial" panose="020B0604020202020204" pitchFamily="34" charset="0"/>
              <a:buNone/>
              <a:defRPr sz="11500" b="1">
                <a:solidFill>
                  <a:schemeClr val="tx1"/>
                </a:solidFill>
                <a:latin typeface="+mn-lt"/>
              </a:defRPr>
            </a:lvl3pPr>
            <a:lvl4pPr marL="6583363" indent="0" algn="l" defTabSz="4387850" rtl="0" eaLnBrk="1" fontAlgn="base" hangingPunct="1">
              <a:spcBef>
                <a:spcPct val="20000"/>
              </a:spcBef>
              <a:spcAft>
                <a:spcPct val="0"/>
              </a:spcAft>
              <a:buFont typeface="Arial" panose="020B0604020202020204" pitchFamily="34" charset="0"/>
              <a:buNone/>
              <a:defRPr sz="9600" b="1">
                <a:solidFill>
                  <a:schemeClr val="tx1"/>
                </a:solidFill>
                <a:latin typeface="+mn-lt"/>
              </a:defRPr>
            </a:lvl4pPr>
            <a:lvl5pPr marL="8777287" indent="0" algn="l" defTabSz="4387850" rtl="0" eaLnBrk="1" fontAlgn="base" hangingPunct="1">
              <a:spcBef>
                <a:spcPct val="20000"/>
              </a:spcBef>
              <a:spcAft>
                <a:spcPct val="0"/>
              </a:spcAft>
              <a:buFont typeface="Arial" panose="020B0604020202020204" pitchFamily="34" charset="0"/>
              <a:buNone/>
              <a:defRPr sz="9600" b="1">
                <a:solidFill>
                  <a:schemeClr val="tx1"/>
                </a:solidFill>
                <a:latin typeface="+mn-lt"/>
              </a:defRPr>
            </a:lvl5pPr>
            <a:lvl6pPr marL="10331450" indent="-1096963" algn="l" defTabSz="4387850" rtl="0" eaLnBrk="1" fontAlgn="base" hangingPunct="1">
              <a:spcBef>
                <a:spcPct val="20000"/>
              </a:spcBef>
              <a:spcAft>
                <a:spcPct val="0"/>
              </a:spcAft>
              <a:buChar char="»"/>
              <a:defRPr sz="9600">
                <a:solidFill>
                  <a:schemeClr val="tx1"/>
                </a:solidFill>
                <a:latin typeface="+mn-lt"/>
              </a:defRPr>
            </a:lvl6pPr>
            <a:lvl7pPr marL="10788650" indent="-1096963" algn="l" defTabSz="4387850" rtl="0" eaLnBrk="1" fontAlgn="base" hangingPunct="1">
              <a:spcBef>
                <a:spcPct val="20000"/>
              </a:spcBef>
              <a:spcAft>
                <a:spcPct val="0"/>
              </a:spcAft>
              <a:buChar char="»"/>
              <a:defRPr sz="9600">
                <a:solidFill>
                  <a:schemeClr val="tx1"/>
                </a:solidFill>
                <a:latin typeface="+mn-lt"/>
              </a:defRPr>
            </a:lvl7pPr>
            <a:lvl8pPr marL="11245850" indent="-1096963" algn="l" defTabSz="4387850" rtl="0" eaLnBrk="1" fontAlgn="base" hangingPunct="1">
              <a:spcBef>
                <a:spcPct val="20000"/>
              </a:spcBef>
              <a:spcAft>
                <a:spcPct val="0"/>
              </a:spcAft>
              <a:buChar char="»"/>
              <a:defRPr sz="9600">
                <a:solidFill>
                  <a:schemeClr val="tx1"/>
                </a:solidFill>
                <a:latin typeface="+mn-lt"/>
              </a:defRPr>
            </a:lvl8pPr>
            <a:lvl9pPr marL="11703050" indent="-1096963" algn="l" defTabSz="4387850" rtl="0" eaLnBrk="1" fontAlgn="base" hangingPunct="1">
              <a:spcBef>
                <a:spcPct val="20000"/>
              </a:spcBef>
              <a:spcAft>
                <a:spcPct val="0"/>
              </a:spcAft>
              <a:buChar char="»"/>
              <a:defRPr sz="9600">
                <a:solidFill>
                  <a:schemeClr val="tx1"/>
                </a:solidFill>
                <a:latin typeface="+mn-lt"/>
              </a:defRPr>
            </a:lvl9pPr>
          </a:lstStyle>
          <a:p>
            <a:r>
              <a:rPr lang="en-US" kern="0" dirty="0"/>
              <a:t>Results</a:t>
            </a:r>
          </a:p>
        </p:txBody>
      </p:sp>
      <p:sp>
        <p:nvSpPr>
          <p:cNvPr id="29" name="TextBox 28">
            <a:extLst>
              <a:ext uri="{FF2B5EF4-FFF2-40B4-BE49-F238E27FC236}">
                <a16:creationId xmlns:a16="http://schemas.microsoft.com/office/drawing/2014/main" id="{5C462724-8030-2556-2169-7BC1DC7EB608}"/>
              </a:ext>
            </a:extLst>
          </p:cNvPr>
          <p:cNvSpPr txBox="1"/>
          <p:nvPr/>
        </p:nvSpPr>
        <p:spPr>
          <a:xfrm>
            <a:off x="16810628" y="30438804"/>
            <a:ext cx="33475408" cy="1107996"/>
          </a:xfrm>
          <a:prstGeom prst="rect">
            <a:avLst/>
          </a:prstGeom>
          <a:noFill/>
        </p:spPr>
        <p:txBody>
          <a:bodyPr wrap="square" rtlCol="0">
            <a:spAutoFit/>
          </a:bodyPr>
          <a:lstStyle/>
          <a:p>
            <a:pPr algn="just"/>
            <a:r>
              <a:rPr lang="en-US" sz="2200" b="1" dirty="0"/>
              <a:t>Figure 2: </a:t>
            </a:r>
            <a:r>
              <a:rPr lang="en-US" sz="2200" dirty="0"/>
              <a:t>Monthly 3-month standard precipitation index values from January 2000 to May 2024 for five locations across Missouri: NW MO (Corning, Atchison County), NE MO (Novelty, Knox County), SW MO (Lamar, Barton County), SE MO (Portageville, Pemiscot County), and C MO (Columbia-Sanborn Field, Boone County) are depicted. Each line in the graph represents a different location, as indicated in the legend. This visualization effectively demonstrates the temporal and spatial variability of drought conditions across Missouri over the 24-year period, offering valuable insights into the region's drought climatology. Notably, the graph highlights significant temporal variability in SPI values, as well as distinct regional differences.</a:t>
            </a:r>
          </a:p>
        </p:txBody>
      </p:sp>
      <p:pic>
        <p:nvPicPr>
          <p:cNvPr id="4" name="Picture 3" descr="A map of missouri with green squares&#10;&#10;Description automatically generated">
            <a:extLst>
              <a:ext uri="{FF2B5EF4-FFF2-40B4-BE49-F238E27FC236}">
                <a16:creationId xmlns:a16="http://schemas.microsoft.com/office/drawing/2014/main" id="{90CE776D-0C1E-D8DA-B0EA-D7716619611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67800" y="24975810"/>
            <a:ext cx="5877521" cy="5164510"/>
          </a:xfrm>
          <a:prstGeom prst="rect">
            <a:avLst/>
          </a:prstGeom>
        </p:spPr>
      </p:pic>
      <p:sp>
        <p:nvSpPr>
          <p:cNvPr id="7" name="Rectangle 6">
            <a:extLst>
              <a:ext uri="{FF2B5EF4-FFF2-40B4-BE49-F238E27FC236}">
                <a16:creationId xmlns:a16="http://schemas.microsoft.com/office/drawing/2014/main" id="{303F65FC-6892-C807-29FB-2FA4C618CBCC}"/>
              </a:ext>
            </a:extLst>
          </p:cNvPr>
          <p:cNvSpPr/>
          <p:nvPr/>
        </p:nvSpPr>
        <p:spPr bwMode="auto">
          <a:xfrm>
            <a:off x="1981200" y="25984200"/>
            <a:ext cx="1066800" cy="381000"/>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387850" rtl="0" eaLnBrk="1" fontAlgn="base" latinLnBrk="0" hangingPunct="1">
              <a:lnSpc>
                <a:spcPct val="100000"/>
              </a:lnSpc>
              <a:spcBef>
                <a:spcPct val="0"/>
              </a:spcBef>
              <a:spcAft>
                <a:spcPct val="0"/>
              </a:spcAft>
              <a:buClrTx/>
              <a:buSzTx/>
              <a:buFontTx/>
              <a:buNone/>
              <a:tabLst/>
            </a:pPr>
            <a:endParaRPr kumimoji="0" lang="en-US" sz="8600" b="0" i="0" u="none" strike="noStrike" cap="none" normalizeH="0" baseline="0">
              <a:ln>
                <a:noFill/>
              </a:ln>
              <a:solidFill>
                <a:schemeClr val="tx1"/>
              </a:solidFill>
              <a:effectLst/>
              <a:latin typeface="Arial" charset="0"/>
            </a:endParaRPr>
          </a:p>
        </p:txBody>
      </p:sp>
      <p:sp>
        <p:nvSpPr>
          <p:cNvPr id="8" name="Rectangle 7">
            <a:extLst>
              <a:ext uri="{FF2B5EF4-FFF2-40B4-BE49-F238E27FC236}">
                <a16:creationId xmlns:a16="http://schemas.microsoft.com/office/drawing/2014/main" id="{F2C1CBEF-F3B4-A6AE-720D-4D4D462187EE}"/>
              </a:ext>
            </a:extLst>
          </p:cNvPr>
          <p:cNvSpPr/>
          <p:nvPr/>
        </p:nvSpPr>
        <p:spPr bwMode="auto">
          <a:xfrm>
            <a:off x="1981200" y="26803350"/>
            <a:ext cx="1066800" cy="381000"/>
          </a:xfrm>
          <a:prstGeom prst="rect">
            <a:avLst/>
          </a:prstGeom>
          <a:solidFill>
            <a:srgbClr val="08733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387850" rtl="0" eaLnBrk="1" fontAlgn="base" latinLnBrk="0" hangingPunct="1">
              <a:lnSpc>
                <a:spcPct val="100000"/>
              </a:lnSpc>
              <a:spcBef>
                <a:spcPct val="0"/>
              </a:spcBef>
              <a:spcAft>
                <a:spcPct val="0"/>
              </a:spcAft>
              <a:buClrTx/>
              <a:buSzTx/>
              <a:buFontTx/>
              <a:buNone/>
              <a:tabLst/>
            </a:pPr>
            <a:endParaRPr kumimoji="0" lang="en-US" sz="8600" b="0" i="0" u="none" strike="noStrike" cap="none" normalizeH="0" baseline="0">
              <a:ln>
                <a:noFill/>
              </a:ln>
              <a:solidFill>
                <a:schemeClr val="tx1"/>
              </a:solidFill>
              <a:effectLst/>
              <a:latin typeface="Arial" charset="0"/>
            </a:endParaRPr>
          </a:p>
        </p:txBody>
      </p:sp>
      <p:sp>
        <p:nvSpPr>
          <p:cNvPr id="9" name="Rectangle 8">
            <a:extLst>
              <a:ext uri="{FF2B5EF4-FFF2-40B4-BE49-F238E27FC236}">
                <a16:creationId xmlns:a16="http://schemas.microsoft.com/office/drawing/2014/main" id="{55BB4801-B047-9930-498E-A4FF472A4C57}"/>
              </a:ext>
            </a:extLst>
          </p:cNvPr>
          <p:cNvSpPr/>
          <p:nvPr/>
        </p:nvSpPr>
        <p:spPr bwMode="auto">
          <a:xfrm>
            <a:off x="1976926" y="27622500"/>
            <a:ext cx="1066800" cy="381000"/>
          </a:xfrm>
          <a:prstGeom prst="rect">
            <a:avLst/>
          </a:prstGeom>
          <a:solidFill>
            <a:srgbClr val="FFFF2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387850" rtl="0" eaLnBrk="1" fontAlgn="base" latinLnBrk="0" hangingPunct="1">
              <a:lnSpc>
                <a:spcPct val="100000"/>
              </a:lnSpc>
              <a:spcBef>
                <a:spcPct val="0"/>
              </a:spcBef>
              <a:spcAft>
                <a:spcPct val="0"/>
              </a:spcAft>
              <a:buClrTx/>
              <a:buSzTx/>
              <a:buFontTx/>
              <a:buNone/>
              <a:tabLst/>
            </a:pPr>
            <a:endParaRPr kumimoji="0" lang="en-US" sz="8600" b="0" i="0" u="none" strike="noStrike" cap="none" normalizeH="0" baseline="0">
              <a:ln>
                <a:noFill/>
              </a:ln>
              <a:solidFill>
                <a:schemeClr val="tx1"/>
              </a:solidFill>
              <a:effectLst/>
              <a:latin typeface="Arial" charset="0"/>
            </a:endParaRPr>
          </a:p>
        </p:txBody>
      </p:sp>
      <p:sp>
        <p:nvSpPr>
          <p:cNvPr id="10" name="TextBox 9">
            <a:extLst>
              <a:ext uri="{FF2B5EF4-FFF2-40B4-BE49-F238E27FC236}">
                <a16:creationId xmlns:a16="http://schemas.microsoft.com/office/drawing/2014/main" id="{82184B0B-8CE4-763C-A3F7-EC0CCB72B0E1}"/>
              </a:ext>
            </a:extLst>
          </p:cNvPr>
          <p:cNvSpPr txBox="1"/>
          <p:nvPr/>
        </p:nvSpPr>
        <p:spPr>
          <a:xfrm>
            <a:off x="3503063" y="25995868"/>
            <a:ext cx="4878259" cy="369332"/>
          </a:xfrm>
          <a:prstGeom prst="rect">
            <a:avLst/>
          </a:prstGeom>
          <a:noFill/>
        </p:spPr>
        <p:txBody>
          <a:bodyPr wrap="none" rtlCol="0">
            <a:spAutoFit/>
          </a:bodyPr>
          <a:lstStyle/>
          <a:p>
            <a:r>
              <a:rPr lang="en-US" sz="1800" dirty="0"/>
              <a:t>No Missouri </a:t>
            </a:r>
            <a:r>
              <a:rPr lang="en-US" sz="1800" dirty="0" err="1"/>
              <a:t>Mesonet</a:t>
            </a:r>
            <a:r>
              <a:rPr lang="en-US" sz="1800" dirty="0"/>
              <a:t> station within the county</a:t>
            </a:r>
          </a:p>
        </p:txBody>
      </p:sp>
      <p:sp>
        <p:nvSpPr>
          <p:cNvPr id="11" name="TextBox 10">
            <a:extLst>
              <a:ext uri="{FF2B5EF4-FFF2-40B4-BE49-F238E27FC236}">
                <a16:creationId xmlns:a16="http://schemas.microsoft.com/office/drawing/2014/main" id="{59B2389A-D101-B288-BC04-AE9C69F8E18E}"/>
              </a:ext>
            </a:extLst>
          </p:cNvPr>
          <p:cNvSpPr txBox="1"/>
          <p:nvPr/>
        </p:nvSpPr>
        <p:spPr>
          <a:xfrm>
            <a:off x="3503063" y="26815018"/>
            <a:ext cx="4519186" cy="369332"/>
          </a:xfrm>
          <a:prstGeom prst="rect">
            <a:avLst/>
          </a:prstGeom>
          <a:noFill/>
        </p:spPr>
        <p:txBody>
          <a:bodyPr wrap="none" rtlCol="0">
            <a:spAutoFit/>
          </a:bodyPr>
          <a:lstStyle/>
          <a:p>
            <a:r>
              <a:rPr lang="en-US" sz="1800" dirty="0"/>
              <a:t>Missouri </a:t>
            </a:r>
            <a:r>
              <a:rPr lang="en-US" sz="1800" dirty="0" err="1"/>
              <a:t>Mesonet</a:t>
            </a:r>
            <a:r>
              <a:rPr lang="en-US" sz="1800" dirty="0"/>
              <a:t> station within the county</a:t>
            </a:r>
          </a:p>
        </p:txBody>
      </p:sp>
      <p:sp>
        <p:nvSpPr>
          <p:cNvPr id="12" name="TextBox 11">
            <a:extLst>
              <a:ext uri="{FF2B5EF4-FFF2-40B4-BE49-F238E27FC236}">
                <a16:creationId xmlns:a16="http://schemas.microsoft.com/office/drawing/2014/main" id="{83F5B4CD-FCAC-1E38-5AD9-43BD506C6AEE}"/>
              </a:ext>
            </a:extLst>
          </p:cNvPr>
          <p:cNvSpPr txBox="1"/>
          <p:nvPr/>
        </p:nvSpPr>
        <p:spPr>
          <a:xfrm>
            <a:off x="3503063" y="27634168"/>
            <a:ext cx="4442242" cy="369332"/>
          </a:xfrm>
          <a:prstGeom prst="rect">
            <a:avLst/>
          </a:prstGeom>
          <a:noFill/>
        </p:spPr>
        <p:txBody>
          <a:bodyPr wrap="none" rtlCol="0">
            <a:spAutoFit/>
          </a:bodyPr>
          <a:lstStyle/>
          <a:p>
            <a:r>
              <a:rPr lang="en-US" sz="1800" dirty="0"/>
              <a:t>Point location of Missouri </a:t>
            </a:r>
            <a:r>
              <a:rPr lang="en-US" sz="1800" dirty="0" err="1"/>
              <a:t>Mesonet</a:t>
            </a:r>
            <a:r>
              <a:rPr lang="en-US" sz="1800" dirty="0"/>
              <a:t> station</a:t>
            </a:r>
          </a:p>
        </p:txBody>
      </p:sp>
      <p:graphicFrame>
        <p:nvGraphicFramePr>
          <p:cNvPr id="3" name="Chart 2">
            <a:extLst>
              <a:ext uri="{FF2B5EF4-FFF2-40B4-BE49-F238E27FC236}">
                <a16:creationId xmlns:a16="http://schemas.microsoft.com/office/drawing/2014/main" id="{56D74642-8BAF-376C-4B5F-7EF5A84D1175}"/>
              </a:ext>
            </a:extLst>
          </p:cNvPr>
          <p:cNvGraphicFramePr>
            <a:graphicFrameLocks/>
          </p:cNvGraphicFramePr>
          <p:nvPr>
            <p:extLst>
              <p:ext uri="{D42A27DB-BD31-4B8C-83A1-F6EECF244321}">
                <p14:modId xmlns:p14="http://schemas.microsoft.com/office/powerpoint/2010/main" val="2579267653"/>
              </p:ext>
            </p:extLst>
          </p:nvPr>
        </p:nvGraphicFramePr>
        <p:xfrm>
          <a:off x="16810628" y="18071535"/>
          <a:ext cx="33481372" cy="1226488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81200765"/>
      </p:ext>
    </p:extLst>
  </p:cSld>
  <p:clrMapOvr>
    <a:masterClrMapping/>
  </p:clrMapOvr>
</p:sld>
</file>

<file path=ppt/theme/theme1.xml><?xml version="1.0" encoding="utf-8"?>
<a:theme xmlns:a="http://schemas.openxmlformats.org/drawingml/2006/main" name="Default Design">
  <a:themeElements>
    <a:clrScheme name="Mizzou 2020">
      <a:dk1>
        <a:srgbClr val="000000"/>
      </a:dk1>
      <a:lt1>
        <a:srgbClr val="FFFFFF"/>
      </a:lt1>
      <a:dk2>
        <a:srgbClr val="8F8883"/>
      </a:dk2>
      <a:lt2>
        <a:srgbClr val="DAD4CC"/>
      </a:lt2>
      <a:accent1>
        <a:srgbClr val="F0B82C"/>
      </a:accent1>
      <a:accent2>
        <a:srgbClr val="1C5E90"/>
      </a:accent2>
      <a:accent3>
        <a:srgbClr val="BD5B2B"/>
      </a:accent3>
      <a:accent4>
        <a:srgbClr val="69901D"/>
      </a:accent4>
      <a:accent5>
        <a:srgbClr val="900000"/>
      </a:accent5>
      <a:accent6>
        <a:srgbClr val="D7D7D7"/>
      </a:accent6>
      <a:hlink>
        <a:srgbClr val="900000"/>
      </a:hlink>
      <a:folHlink>
        <a:srgbClr val="1C5E9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7850" rtl="0" eaLnBrk="1" fontAlgn="base" latinLnBrk="0" hangingPunct="1">
          <a:lnSpc>
            <a:spcPct val="100000"/>
          </a:lnSpc>
          <a:spcBef>
            <a:spcPct val="0"/>
          </a:spcBef>
          <a:spcAft>
            <a:spcPct val="0"/>
          </a:spcAft>
          <a:buClrTx/>
          <a:buSzTx/>
          <a:buFontTx/>
          <a:buNone/>
          <a:tabLst/>
          <a:defRPr kumimoji="0" lang="en-US" sz="8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7850" rtl="0" eaLnBrk="1" fontAlgn="base" latinLnBrk="0" hangingPunct="1">
          <a:lnSpc>
            <a:spcPct val="100000"/>
          </a:lnSpc>
          <a:spcBef>
            <a:spcPct val="0"/>
          </a:spcBef>
          <a:spcAft>
            <a:spcPct val="0"/>
          </a:spcAft>
          <a:buClrTx/>
          <a:buSzTx/>
          <a:buFontTx/>
          <a:buNone/>
          <a:tabLst/>
          <a:defRPr kumimoji="0" lang="en-US" sz="86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MU-BrandedTemplate-ResearchPoster-2" id="{18D66698-ABA1-1446-BAC7-F43CEA7BFA1F}" vid="{76BA3F85-ED26-AF42-91F1-A00AA59D0A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0E19D1F250E694BAAD8C54BFD6B67B2" ma:contentTypeVersion="18" ma:contentTypeDescription="Create a new document." ma:contentTypeScope="" ma:versionID="cf0958d2d12217880b776b46973d618e">
  <xsd:schema xmlns:xsd="http://www.w3.org/2001/XMLSchema" xmlns:xs="http://www.w3.org/2001/XMLSchema" xmlns:p="http://schemas.microsoft.com/office/2006/metadata/properties" xmlns:ns2="8f59010d-bfae-4690-b442-17aac1929a53" xmlns:ns3="4e822213-79e0-466b-8a07-6ccb94f3e524" targetNamespace="http://schemas.microsoft.com/office/2006/metadata/properties" ma:root="true" ma:fieldsID="7b3197223b3e6ac5a8ded048afa74639" ns2:_="" ns3:_="">
    <xsd:import namespace="8f59010d-bfae-4690-b442-17aac1929a53"/>
    <xsd:import namespace="4e822213-79e0-466b-8a07-6ccb94f3e52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Location"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59010d-bfae-4690-b442-17aac1929a5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3e20e570-3a27-4eff-9ea0-d3488a33fbf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822213-79e0-466b-8a07-6ccb94f3e524"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6ec45b42-71d2-42b2-82cb-677ce56ef8ee}" ma:internalName="TaxCatchAll" ma:showField="CatchAllData" ma:web="4e822213-79e0-466b-8a07-6ccb94f3e52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4e822213-79e0-466b-8a07-6ccb94f3e524" xsi:nil="true"/>
    <lcf76f155ced4ddcb4097134ff3c332f xmlns="8f59010d-bfae-4690-b442-17aac1929a53">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9DCC3007-9ABC-4559-BA44-FFD3922050AF}">
  <ds:schemaRefs>
    <ds:schemaRef ds:uri="http://schemas.microsoft.com/sharepoint/v3/contenttype/forms"/>
  </ds:schemaRefs>
</ds:datastoreItem>
</file>

<file path=customXml/itemProps2.xml><?xml version="1.0" encoding="utf-8"?>
<ds:datastoreItem xmlns:ds="http://schemas.openxmlformats.org/officeDocument/2006/customXml" ds:itemID="{E2CFF9D8-7BC4-4DC1-B4D5-688C3C3F1E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59010d-bfae-4690-b442-17aac1929a53"/>
    <ds:schemaRef ds:uri="4e822213-79e0-466b-8a07-6ccb94f3e5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6960A49-B0C6-48CD-9C69-A0155CAC59C8}">
  <ds:schemaRefs>
    <ds:schemaRef ds:uri="http://purl.org/dc/elements/1.1/"/>
    <ds:schemaRef ds:uri="8f59010d-bfae-4690-b442-17aac1929a53"/>
    <ds:schemaRef ds:uri="http://www.w3.org/XML/1998/namespace"/>
    <ds:schemaRef ds:uri="http://purl.org/dc/dcmitype/"/>
    <ds:schemaRef ds:uri="http://schemas.microsoft.com/office/2006/documentManagement/types"/>
    <ds:schemaRef ds:uri="http://schemas.openxmlformats.org/package/2006/metadata/core-properties"/>
    <ds:schemaRef ds:uri="http://schemas.microsoft.com/office/infopath/2007/PartnerControls"/>
    <ds:schemaRef ds:uri="4e822213-79e0-466b-8a07-6ccb94f3e524"/>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AMS_Poster_2024_ZL</Template>
  <TotalTime>755</TotalTime>
  <Words>1665</Words>
  <Application>Microsoft Office PowerPoint</Application>
  <PresentationFormat>Custom</PresentationFormat>
  <Paragraphs>96</Paragraphs>
  <Slides>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Cambria Math</vt:lpstr>
      <vt:lpstr>Default Design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Leasor, Zachary</dc:creator>
  <cp:lastModifiedBy>Schwent, Thomas (MU-Student)</cp:lastModifiedBy>
  <cp:revision>5</cp:revision>
  <cp:lastPrinted>2018-02-13T15:48:41Z</cp:lastPrinted>
  <dcterms:created xsi:type="dcterms:W3CDTF">2024-01-25T13:15:07Z</dcterms:created>
  <dcterms:modified xsi:type="dcterms:W3CDTF">2024-09-26T02:39:57Z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0x010100D0E19D1F250E694BAAD8C54BFD6B67B2</vt:lpwstr>
  </property>
</Properties>
</file>

<file path=docProps/thumbnail.jpeg>
</file>